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57"/>
  </p:notesMasterIdLst>
  <p:sldIdLst>
    <p:sldId id="256" r:id="rId2"/>
    <p:sldId id="258" r:id="rId3"/>
    <p:sldId id="260" r:id="rId4"/>
    <p:sldId id="262" r:id="rId5"/>
    <p:sldId id="265" r:id="rId6"/>
    <p:sldId id="309" r:id="rId7"/>
    <p:sldId id="270" r:id="rId8"/>
    <p:sldId id="343" r:id="rId9"/>
    <p:sldId id="344" r:id="rId10"/>
    <p:sldId id="342" r:id="rId11"/>
    <p:sldId id="267" r:id="rId12"/>
    <p:sldId id="275"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57" r:id="rId26"/>
    <p:sldId id="358" r:id="rId27"/>
    <p:sldId id="359" r:id="rId28"/>
    <p:sldId id="360" r:id="rId29"/>
    <p:sldId id="361" r:id="rId30"/>
    <p:sldId id="367" r:id="rId31"/>
    <p:sldId id="368" r:id="rId32"/>
    <p:sldId id="369" r:id="rId33"/>
    <p:sldId id="370" r:id="rId34"/>
    <p:sldId id="371" r:id="rId35"/>
    <p:sldId id="372" r:id="rId36"/>
    <p:sldId id="363" r:id="rId37"/>
    <p:sldId id="365" r:id="rId38"/>
    <p:sldId id="366" r:id="rId39"/>
    <p:sldId id="373" r:id="rId40"/>
    <p:sldId id="375" r:id="rId41"/>
    <p:sldId id="362" r:id="rId42"/>
    <p:sldId id="374" r:id="rId43"/>
    <p:sldId id="376" r:id="rId44"/>
    <p:sldId id="377" r:id="rId45"/>
    <p:sldId id="383" r:id="rId46"/>
    <p:sldId id="384" r:id="rId47"/>
    <p:sldId id="385" r:id="rId48"/>
    <p:sldId id="272" r:id="rId49"/>
    <p:sldId id="378" r:id="rId50"/>
    <p:sldId id="379" r:id="rId51"/>
    <p:sldId id="380" r:id="rId52"/>
    <p:sldId id="381" r:id="rId53"/>
    <p:sldId id="382" r:id="rId54"/>
    <p:sldId id="386" r:id="rId55"/>
    <p:sldId id="387" r:id="rId56"/>
  </p:sldIdLst>
  <p:sldSz cx="9144000" cy="5143500" type="screen16x9"/>
  <p:notesSz cx="6858000" cy="9144000"/>
  <p:embeddedFontLst>
    <p:embeddedFont>
      <p:font typeface="Bebas Neue" panose="020B0606020202050201" pitchFamily="34" charset="0"/>
      <p:regular r:id="rId58"/>
    </p:embeddedFont>
    <p:embeddedFont>
      <p:font typeface="Consolas" panose="020B0609020204030204" pitchFamily="49" charset="0"/>
      <p:regular r:id="rId59"/>
      <p:bold r:id="rId60"/>
      <p:italic r:id="rId61"/>
      <p:boldItalic r:id="rId62"/>
    </p:embeddedFont>
    <p:embeddedFont>
      <p:font typeface="Fira Code" panose="020B0809050000020004" pitchFamily="49" charset="0"/>
      <p:regular r:id="rId63"/>
      <p:bold r:id="rId64"/>
    </p:embeddedFont>
    <p:embeddedFont>
      <p:font typeface="Fira Code Light" panose="020B0809050000020004" pitchFamily="49" charset="0"/>
      <p:regular r:id="rId65"/>
      <p:bold r:id="rId66"/>
    </p:embeddedFont>
    <p:embeddedFont>
      <p:font typeface="Oswald" panose="00000500000000000000" pitchFamily="2" charset="0"/>
      <p:regular r:id="rId67"/>
      <p:bold r:id="rId68"/>
    </p:embeddedFont>
    <p:embeddedFont>
      <p:font typeface="Roboto" panose="02000000000000000000"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DA26D0-5478-4F06-B822-D3C98F13F43A}">
  <a:tblStyle styleId="{C9DA26D0-5478-4F06-B822-D3C98F13F43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20" autoAdjust="0"/>
    <p:restoredTop sz="96532" autoAdjust="0"/>
  </p:normalViewPr>
  <p:slideViewPr>
    <p:cSldViewPr snapToGrid="0">
      <p:cViewPr varScale="1">
        <p:scale>
          <a:sx n="153" d="100"/>
          <a:sy n="153" d="100"/>
        </p:scale>
        <p:origin x="57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45.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46.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47.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48.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49.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50.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51.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7.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52.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8.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53.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TIOBE_Programming_Community_Index" TargetMode="External"/><Relationship Id="rId3" Type="http://schemas.openxmlformats.org/officeDocument/2006/relationships/hyperlink" Target="https://en.wikipedia.org/wiki/GitHub" TargetMode="External"/><Relationship Id="rId7" Type="http://schemas.openxmlformats.org/officeDocument/2006/relationships/hyperlink" Target="https://en.wikipedia.org/wiki/Guido_van_Rossum#cite_note-36"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Guido_van_Rossum#cite_note-35" TargetMode="External"/><Relationship Id="rId5" Type="http://schemas.openxmlformats.org/officeDocument/2006/relationships/hyperlink" Target="https://en.wikipedia.org/wiki/JavaScript" TargetMode="External"/><Relationship Id="rId4" Type="http://schemas.openxmlformats.org/officeDocument/2006/relationships/hyperlink" Target="https://en.wikipedia.org/wiki/Source_code"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Lambert_Meertens" TargetMode="External"/><Relationship Id="rId13" Type="http://schemas.openxmlformats.org/officeDocument/2006/relationships/hyperlink" Target="https://en.wikipedia.org/wiki/Pascal_(programming_language)" TargetMode="External"/><Relationship Id="rId3" Type="http://schemas.openxmlformats.org/officeDocument/2006/relationships/hyperlink" Target="https://en.wikipedia.org/wiki/Imperative_programming" TargetMode="External"/><Relationship Id="rId7" Type="http://schemas.openxmlformats.org/officeDocument/2006/relationships/hyperlink" Target="https://en.wikipedia.org/wiki/Netherlands" TargetMode="External"/><Relationship Id="rId12" Type="http://schemas.openxmlformats.org/officeDocument/2006/relationships/hyperlink" Target="https://en.wikipedia.org/wiki/BASIC" TargetMode="External"/><Relationship Id="rId2" Type="http://schemas.openxmlformats.org/officeDocument/2006/relationships/slide" Target="../slides/slide6.xml"/><Relationship Id="rId16" Type="http://schemas.openxmlformats.org/officeDocument/2006/relationships/hyperlink" Target="https://en.wikipedia.org/wiki/Guido_van_Rossum" TargetMode="External"/><Relationship Id="rId1" Type="http://schemas.openxmlformats.org/officeDocument/2006/relationships/notesMaster" Target="../notesMasters/notesMaster1.xml"/><Relationship Id="rId6" Type="http://schemas.openxmlformats.org/officeDocument/2006/relationships/hyperlink" Target="https://en.wikipedia.org/wiki/Centrum_Wiskunde_%26_Informatica" TargetMode="External"/><Relationship Id="rId11" Type="http://schemas.openxmlformats.org/officeDocument/2006/relationships/hyperlink" Target="https://en.wikipedia.org/wiki/High-level_programming_language" TargetMode="External"/><Relationship Id="rId5" Type="http://schemas.openxmlformats.org/officeDocument/2006/relationships/hyperlink" Target="https://en.wikipedia.org/wiki/Integrated_development_environment" TargetMode="External"/><Relationship Id="rId15" Type="http://schemas.openxmlformats.org/officeDocument/2006/relationships/hyperlink" Target="https://en.wikipedia.org/wiki/Python_(programming_language)" TargetMode="External"/><Relationship Id="rId10" Type="http://schemas.openxmlformats.org/officeDocument/2006/relationships/hyperlink" Target="https://en.wikipedia.org/wiki/ABC_(programming_language)#cite_note-2"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Steven_Pemberton" TargetMode="External"/><Relationship Id="rId14" Type="http://schemas.openxmlformats.org/officeDocument/2006/relationships/hyperlink" Target="https://en.wikipedia.org/wiki/AWK"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solidFill>
                  <a:srgbClr val="4D5156"/>
                </a:solidFill>
                <a:effectLst/>
                <a:latin typeface="Roboto" panose="02000000000000000000" pitchFamily="2" charset="0"/>
              </a:rPr>
              <a:t>Data type Object (dtype) in NumPy Python. Every </a:t>
            </a:r>
            <a:r>
              <a:rPr lang="en-US" b="0" i="0" dirty="0" err="1">
                <a:solidFill>
                  <a:srgbClr val="4D5156"/>
                </a:solidFill>
                <a:effectLst/>
                <a:latin typeface="Roboto" panose="02000000000000000000" pitchFamily="2" charset="0"/>
              </a:rPr>
              <a:t>ndarray</a:t>
            </a:r>
            <a:r>
              <a:rPr lang="en-US" b="0" i="0" dirty="0">
                <a:solidFill>
                  <a:srgbClr val="4D5156"/>
                </a:solidFill>
                <a:effectLst/>
                <a:latin typeface="Roboto" panose="02000000000000000000" pitchFamily="2" charset="0"/>
              </a:rPr>
              <a:t> has an associated data type (dtype) object. This data type object (dtype) informs us about the layout of the array. This means it gives us information about : Type of the data (integer, float, Python object etc.) Size of the data (number of bytes)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354638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7715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69341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1" i="0" dirty="0" err="1">
                <a:solidFill>
                  <a:srgbClr val="CCCCCC"/>
                </a:solidFill>
                <a:effectLst/>
                <a:latin typeface="Segoe WPC"/>
              </a:rPr>
              <a:t>Arange</a:t>
            </a:r>
            <a:r>
              <a:rPr lang="en-US" b="1" i="0" dirty="0">
                <a:solidFill>
                  <a:srgbClr val="CCCCCC"/>
                </a:solidFill>
                <a:effectLst/>
                <a:latin typeface="Segoe WPC"/>
              </a:rPr>
              <a:t>:</a:t>
            </a:r>
          </a:p>
          <a:p>
            <a:pPr algn="l"/>
            <a:r>
              <a:rPr lang="en-US" b="1" i="0" dirty="0">
                <a:solidFill>
                  <a:srgbClr val="CCCCCC"/>
                </a:solidFill>
                <a:effectLst/>
                <a:latin typeface="Segoe WPC"/>
              </a:rPr>
              <a:t>Parameters</a:t>
            </a:r>
          </a:p>
          <a:p>
            <a:pPr algn="l"/>
            <a:r>
              <a:rPr lang="en-US" b="0" i="0" dirty="0">
                <a:solidFill>
                  <a:srgbClr val="CCCCCC"/>
                </a:solidFill>
                <a:effectLst/>
                <a:latin typeface="Segoe WPC"/>
              </a:rPr>
              <a:t>start : integer or real, optional</a:t>
            </a:r>
            <a:br>
              <a:rPr lang="en-US" b="0" i="0" dirty="0">
                <a:solidFill>
                  <a:srgbClr val="CCCCCC"/>
                </a:solidFill>
                <a:effectLst/>
                <a:latin typeface="Segoe WPC"/>
              </a:rPr>
            </a:br>
            <a:r>
              <a:rPr lang="en-US" b="0" i="0" dirty="0">
                <a:solidFill>
                  <a:srgbClr val="CCCCCC"/>
                </a:solidFill>
                <a:effectLst/>
                <a:latin typeface="Segoe WPC"/>
              </a:rPr>
              <a:t>    Start of interval. The interval includes this value. The default start value is 0.</a:t>
            </a:r>
            <a:br>
              <a:rPr lang="en-US" b="0" i="0" dirty="0">
                <a:solidFill>
                  <a:srgbClr val="CCCCCC"/>
                </a:solidFill>
                <a:effectLst/>
                <a:latin typeface="Segoe WPC"/>
              </a:rPr>
            </a:br>
            <a:r>
              <a:rPr lang="en-US" b="0" i="0" dirty="0">
                <a:solidFill>
                  <a:srgbClr val="CCCCCC"/>
                </a:solidFill>
                <a:effectLst/>
                <a:latin typeface="Segoe WPC"/>
              </a:rPr>
              <a:t>stop : integer or real</a:t>
            </a:r>
            <a:br>
              <a:rPr lang="en-US" b="0" i="0" dirty="0">
                <a:solidFill>
                  <a:srgbClr val="CCCCCC"/>
                </a:solidFill>
                <a:effectLst/>
                <a:latin typeface="Segoe WPC"/>
              </a:rPr>
            </a:br>
            <a:r>
              <a:rPr lang="en-US" b="0" i="0" dirty="0">
                <a:solidFill>
                  <a:srgbClr val="CCCCCC"/>
                </a:solidFill>
                <a:effectLst/>
                <a:latin typeface="Segoe WPC"/>
              </a:rPr>
              <a:t>    End of interval. The interval does not include this value, except in some cases where step is not an integer and floating point round-off affects the length of out.</a:t>
            </a:r>
            <a:br>
              <a:rPr lang="en-US" b="0" i="0" dirty="0">
                <a:solidFill>
                  <a:srgbClr val="CCCCCC"/>
                </a:solidFill>
                <a:effectLst/>
                <a:latin typeface="Segoe WPC"/>
              </a:rPr>
            </a:br>
            <a:r>
              <a:rPr lang="en-US" b="0" i="0" dirty="0">
                <a:solidFill>
                  <a:srgbClr val="CCCCCC"/>
                </a:solidFill>
                <a:effectLst/>
                <a:latin typeface="Segoe WPC"/>
              </a:rPr>
              <a:t>step : integer or real, optional</a:t>
            </a:r>
            <a:br>
              <a:rPr lang="en-US" b="0" i="0" dirty="0">
                <a:solidFill>
                  <a:srgbClr val="CCCCCC"/>
                </a:solidFill>
                <a:effectLst/>
                <a:latin typeface="Segoe WPC"/>
              </a:rPr>
            </a:br>
            <a:r>
              <a:rPr lang="en-US" b="0" i="0" dirty="0">
                <a:solidFill>
                  <a:srgbClr val="CCCCCC"/>
                </a:solidFill>
                <a:effectLst/>
                <a:latin typeface="Segoe WPC"/>
              </a:rPr>
              <a:t>    Spacing between values. For any output out, this is the distance between two adjacent values, out[i+1] - out[</a:t>
            </a:r>
            <a:r>
              <a:rPr lang="en-US" b="0" i="0" dirty="0" err="1">
                <a:solidFill>
                  <a:srgbClr val="CCCCCC"/>
                </a:solidFill>
                <a:effectLst/>
                <a:latin typeface="Segoe WPC"/>
              </a:rPr>
              <a:t>i</a:t>
            </a:r>
            <a:r>
              <a:rPr lang="en-US" b="0" i="0" dirty="0">
                <a:solidFill>
                  <a:srgbClr val="CCCCCC"/>
                </a:solidFill>
                <a:effectLst/>
                <a:latin typeface="Segoe WPC"/>
              </a:rPr>
              <a:t>]. The default step size is 1. If step is specified as a position argument, start must also be given.</a:t>
            </a:r>
            <a:br>
              <a:rPr lang="en-US" b="0" i="0" dirty="0">
                <a:solidFill>
                  <a:srgbClr val="CCCCCC"/>
                </a:solidFill>
                <a:effectLst/>
                <a:latin typeface="Segoe WPC"/>
              </a:rPr>
            </a:br>
            <a:r>
              <a:rPr lang="en-US" b="0" i="0" dirty="0">
                <a:solidFill>
                  <a:srgbClr val="CCCCCC"/>
                </a:solidFill>
                <a:effectLst/>
                <a:latin typeface="Segoe WPC"/>
              </a:rPr>
              <a:t>dtype : dtype</a:t>
            </a:r>
            <a:br>
              <a:rPr lang="en-US" b="0" i="0" dirty="0">
                <a:solidFill>
                  <a:srgbClr val="CCCCCC"/>
                </a:solidFill>
                <a:effectLst/>
                <a:latin typeface="Segoe WPC"/>
              </a:rPr>
            </a:br>
            <a:r>
              <a:rPr lang="en-US" b="0" i="0" dirty="0">
                <a:solidFill>
                  <a:srgbClr val="CCCCCC"/>
                </a:solidFill>
                <a:effectLst/>
                <a:latin typeface="Segoe WPC"/>
              </a:rPr>
              <a:t>    The type of the output array. If dtype is not given, infer the data type from the other input arguments.</a:t>
            </a:r>
            <a:br>
              <a:rPr lang="en-US" b="0" i="0" dirty="0">
                <a:solidFill>
                  <a:srgbClr val="CCCCCC"/>
                </a:solidFill>
                <a:effectLst/>
                <a:latin typeface="Segoe WPC"/>
              </a:rPr>
            </a:br>
            <a:r>
              <a:rPr lang="en-US" b="0" i="0" dirty="0">
                <a:solidFill>
                  <a:srgbClr val="CCCCCC"/>
                </a:solidFill>
                <a:effectLst/>
                <a:latin typeface="Segoe WPC"/>
              </a:rPr>
              <a:t>like : </a:t>
            </a:r>
            <a:r>
              <a:rPr lang="en-US" b="0" i="0" dirty="0" err="1">
                <a:solidFill>
                  <a:srgbClr val="CCCCCC"/>
                </a:solidFill>
                <a:effectLst/>
                <a:latin typeface="Segoe WPC"/>
              </a:rPr>
              <a:t>array_like</a:t>
            </a:r>
            <a:br>
              <a:rPr lang="en-US" b="0" i="0" dirty="0">
                <a:solidFill>
                  <a:srgbClr val="CCCCCC"/>
                </a:solidFill>
                <a:effectLst/>
                <a:latin typeface="Segoe WPC"/>
              </a:rPr>
            </a:br>
            <a:r>
              <a:rPr lang="en-US" b="0" i="0" dirty="0">
                <a:solidFill>
                  <a:srgbClr val="CCCCCC"/>
                </a:solidFill>
                <a:effectLst/>
                <a:latin typeface="Segoe WPC"/>
              </a:rPr>
              <a:t>    Reference object to allow the creation of arrays which are not NumPy arrays. If an array-like passed in as like supports the __</a:t>
            </a:r>
            <a:r>
              <a:rPr lang="en-US" b="0" i="0" dirty="0" err="1">
                <a:solidFill>
                  <a:srgbClr val="CCCCCC"/>
                </a:solidFill>
                <a:effectLst/>
                <a:latin typeface="Segoe WPC"/>
              </a:rPr>
              <a:t>array_function</a:t>
            </a:r>
            <a:r>
              <a:rPr lang="en-US" b="0" i="0" dirty="0">
                <a:solidFill>
                  <a:srgbClr val="CCCCCC"/>
                </a:solidFill>
                <a:effectLst/>
                <a:latin typeface="Segoe WPC"/>
              </a:rPr>
              <a:t>__ protocol, the result will be defined by it. In this case, it ensures the creation of an array object compatible with that passed in via this argument.</a:t>
            </a:r>
          </a:p>
          <a:p>
            <a:pPr algn="l"/>
            <a:r>
              <a:rPr lang="en-US" b="1" i="0" dirty="0">
                <a:solidFill>
                  <a:srgbClr val="CCCCCC"/>
                </a:solidFill>
                <a:effectLst/>
                <a:latin typeface="Segoe WPC"/>
              </a:rPr>
              <a:t>Returns</a:t>
            </a:r>
          </a:p>
          <a:p>
            <a:pPr algn="l"/>
            <a:r>
              <a:rPr lang="en-US" b="0" i="0" dirty="0" err="1">
                <a:solidFill>
                  <a:srgbClr val="CCCCCC"/>
                </a:solidFill>
                <a:effectLst/>
                <a:latin typeface="Segoe WPC"/>
              </a:rPr>
              <a:t>arange</a:t>
            </a:r>
            <a:r>
              <a:rPr lang="en-US" b="0" i="0" dirty="0">
                <a:solidFill>
                  <a:srgbClr val="CCCCCC"/>
                </a:solidFill>
                <a:effectLst/>
                <a:latin typeface="Segoe WPC"/>
              </a:rPr>
              <a:t> : </a:t>
            </a:r>
            <a:r>
              <a:rPr lang="en-US" b="0" i="0" dirty="0" err="1">
                <a:solidFill>
                  <a:srgbClr val="CCCCCC"/>
                </a:solidFill>
                <a:effectLst/>
                <a:latin typeface="Segoe WPC"/>
              </a:rPr>
              <a:t>ndarray</a:t>
            </a:r>
            <a:br>
              <a:rPr lang="en-US" b="0" i="0" dirty="0">
                <a:solidFill>
                  <a:srgbClr val="CCCCCC"/>
                </a:solidFill>
                <a:effectLst/>
                <a:latin typeface="Segoe WPC"/>
              </a:rPr>
            </a:br>
            <a:r>
              <a:rPr lang="en-US" b="0" i="0" dirty="0">
                <a:solidFill>
                  <a:srgbClr val="CCCCCC"/>
                </a:solidFill>
                <a:effectLst/>
                <a:latin typeface="Segoe WPC"/>
              </a:rPr>
              <a:t>    Array of evenly spaced values.</a:t>
            </a:r>
          </a:p>
          <a:p>
            <a:pPr algn="l"/>
            <a:r>
              <a:rPr lang="en-US" b="0" i="0" dirty="0">
                <a:solidFill>
                  <a:srgbClr val="CCCCCC"/>
                </a:solidFill>
                <a:effectLst/>
                <a:latin typeface="Segoe WPC"/>
              </a:rPr>
              <a:t>    For floating point arguments, the length of the result is ceil((stop - start)/step). Because of floating point overflow, this rule may result in the last element of out being greater than stop.</a:t>
            </a:r>
          </a:p>
          <a:p>
            <a:pPr marL="158750" indent="0" algn="l">
              <a:buNone/>
            </a:pPr>
            <a:endParaRPr lang="en-US" b="0" i="0" dirty="0">
              <a:solidFill>
                <a:srgbClr val="CCCCCC"/>
              </a:solidFill>
              <a:effectLst/>
              <a:latin typeface="Segoe WPC"/>
            </a:endParaRPr>
          </a:p>
          <a:p>
            <a:pPr marL="158750" indent="0" algn="l">
              <a:buNone/>
            </a:pPr>
            <a:r>
              <a:rPr lang="en-US" b="0" i="0" dirty="0" err="1">
                <a:solidFill>
                  <a:srgbClr val="CCCCCC"/>
                </a:solidFill>
                <a:effectLst/>
                <a:latin typeface="Segoe WPC"/>
              </a:rPr>
              <a:t>arange</a:t>
            </a:r>
            <a:r>
              <a:rPr lang="en-US" b="0" i="0" dirty="0">
                <a:solidFill>
                  <a:srgbClr val="CCCCCC"/>
                </a:solidFill>
                <a:effectLst/>
                <a:latin typeface="Segoe WPC"/>
              </a:rPr>
              <a:t> : Similar to </a:t>
            </a:r>
            <a:r>
              <a:rPr lang="en-US" b="0" i="0" dirty="0" err="1">
                <a:solidFill>
                  <a:srgbClr val="CCCCCC"/>
                </a:solidFill>
                <a:effectLst/>
                <a:latin typeface="Segoe WPC"/>
              </a:rPr>
              <a:t>linspace</a:t>
            </a:r>
            <a:r>
              <a:rPr lang="en-US" b="0" i="0" dirty="0">
                <a:solidFill>
                  <a:srgbClr val="CCCCCC"/>
                </a:solidFill>
                <a:effectLst/>
                <a:latin typeface="Segoe WPC"/>
              </a:rPr>
              <a:t>, but uses a step size (instead of the</a:t>
            </a:r>
            <a:br>
              <a:rPr lang="en-US" b="0" i="0" dirty="0">
                <a:solidFill>
                  <a:srgbClr val="CCCCCC"/>
                </a:solidFill>
                <a:effectLst/>
                <a:latin typeface="Segoe WPC"/>
              </a:rPr>
            </a:br>
            <a:r>
              <a:rPr lang="en-US" b="0" i="0" dirty="0">
                <a:solidFill>
                  <a:srgbClr val="CCCCCC"/>
                </a:solidFill>
                <a:effectLst/>
                <a:latin typeface="Segoe WPC"/>
              </a:rPr>
              <a:t>         number of samples).</a:t>
            </a:r>
          </a:p>
          <a:p>
            <a:pPr marL="158750" indent="0" algn="l">
              <a:buNone/>
            </a:pPr>
            <a:endParaRPr lang="en-US" b="0" i="0" dirty="0">
              <a:solidFill>
                <a:srgbClr val="CCCCCC"/>
              </a:solidFill>
              <a:effectLst/>
              <a:latin typeface="Segoe WPC"/>
            </a:endParaRPr>
          </a:p>
          <a:p>
            <a:pPr marL="158750" indent="0" algn="l">
              <a:buNone/>
            </a:pPr>
            <a:r>
              <a:rPr lang="en-US" b="1" i="0" dirty="0" err="1">
                <a:solidFill>
                  <a:srgbClr val="CCCCCC"/>
                </a:solidFill>
                <a:effectLst/>
                <a:latin typeface="Segoe WPC"/>
              </a:rPr>
              <a:t>numpy.linspace</a:t>
            </a:r>
            <a:r>
              <a:rPr lang="en-US" b="1" i="0" dirty="0">
                <a:solidFill>
                  <a:srgbClr val="CCCCCC"/>
                </a:solidFill>
                <a:effectLst/>
                <a:latin typeface="Segoe WPC"/>
              </a:rPr>
              <a:t> </a:t>
            </a:r>
            <a:r>
              <a:rPr lang="en-US" b="0" i="0" dirty="0">
                <a:solidFill>
                  <a:srgbClr val="CCCCCC"/>
                </a:solidFill>
                <a:effectLst/>
                <a:latin typeface="Segoe WPC"/>
              </a:rPr>
              <a:t>: Evenly spaced numbers with careful handling of endpoints.</a:t>
            </a:r>
          </a:p>
          <a:p>
            <a:pPr algn="l"/>
            <a:r>
              <a:rPr lang="en-US" b="1" i="0" dirty="0">
                <a:solidFill>
                  <a:srgbClr val="CCCCCC"/>
                </a:solidFill>
                <a:effectLst/>
                <a:latin typeface="Segoe WPC"/>
              </a:rPr>
              <a:t>Parameters</a:t>
            </a:r>
          </a:p>
          <a:p>
            <a:pPr algn="l"/>
            <a:r>
              <a:rPr lang="en-US" b="0" i="0" dirty="0">
                <a:solidFill>
                  <a:srgbClr val="CCCCCC"/>
                </a:solidFill>
                <a:effectLst/>
                <a:latin typeface="Segoe WPC"/>
              </a:rPr>
              <a:t>start : </a:t>
            </a:r>
            <a:r>
              <a:rPr lang="en-US" b="0" i="0" dirty="0" err="1">
                <a:solidFill>
                  <a:srgbClr val="CCCCCC"/>
                </a:solidFill>
                <a:effectLst/>
                <a:latin typeface="Segoe WPC"/>
              </a:rPr>
              <a:t>array_like</a:t>
            </a:r>
            <a:br>
              <a:rPr lang="en-US" b="0" i="0" dirty="0">
                <a:solidFill>
                  <a:srgbClr val="CCCCCC"/>
                </a:solidFill>
                <a:effectLst/>
                <a:latin typeface="Segoe WPC"/>
              </a:rPr>
            </a:br>
            <a:r>
              <a:rPr lang="en-US" b="0" i="0" dirty="0">
                <a:solidFill>
                  <a:srgbClr val="CCCCCC"/>
                </a:solidFill>
                <a:effectLst/>
                <a:latin typeface="Segoe WPC"/>
              </a:rPr>
              <a:t>    The starting value of the sequence.</a:t>
            </a:r>
            <a:br>
              <a:rPr lang="en-US" b="0" i="0" dirty="0">
                <a:solidFill>
                  <a:srgbClr val="CCCCCC"/>
                </a:solidFill>
                <a:effectLst/>
                <a:latin typeface="Segoe WPC"/>
              </a:rPr>
            </a:br>
            <a:r>
              <a:rPr lang="en-US" b="0" i="0" dirty="0">
                <a:solidFill>
                  <a:srgbClr val="CCCCCC"/>
                </a:solidFill>
                <a:effectLst/>
                <a:latin typeface="Segoe WPC"/>
              </a:rPr>
              <a:t>stop : </a:t>
            </a:r>
            <a:r>
              <a:rPr lang="en-US" b="0" i="0" dirty="0" err="1">
                <a:solidFill>
                  <a:srgbClr val="CCCCCC"/>
                </a:solidFill>
                <a:effectLst/>
                <a:latin typeface="Segoe WPC"/>
              </a:rPr>
              <a:t>array_like</a:t>
            </a:r>
            <a:br>
              <a:rPr lang="en-US" b="0" i="0" dirty="0">
                <a:solidFill>
                  <a:srgbClr val="CCCCCC"/>
                </a:solidFill>
                <a:effectLst/>
                <a:latin typeface="Segoe WPC"/>
              </a:rPr>
            </a:br>
            <a:r>
              <a:rPr lang="en-US" b="0" i="0" dirty="0">
                <a:solidFill>
                  <a:srgbClr val="CCCCCC"/>
                </a:solidFill>
                <a:effectLst/>
                <a:latin typeface="Segoe WPC"/>
              </a:rPr>
              <a:t>    The end value of the sequence, unless endpoint is set to False. In that case, the sequence consists of all but the last of num + 1 evenly spaced samples, so that stop is excluded. Note that the step size changes when endpoint is False.</a:t>
            </a:r>
            <a:br>
              <a:rPr lang="en-US" b="0" i="0" dirty="0">
                <a:solidFill>
                  <a:srgbClr val="CCCCCC"/>
                </a:solidFill>
                <a:effectLst/>
                <a:latin typeface="Segoe WPC"/>
              </a:rPr>
            </a:br>
            <a:r>
              <a:rPr lang="en-US" b="0" i="0" dirty="0">
                <a:solidFill>
                  <a:srgbClr val="CCCCCC"/>
                </a:solidFill>
                <a:effectLst/>
                <a:latin typeface="Segoe WPC"/>
              </a:rPr>
              <a:t>num : int, optional</a:t>
            </a:r>
            <a:br>
              <a:rPr lang="en-US" b="0" i="0" dirty="0">
                <a:solidFill>
                  <a:srgbClr val="CCCCCC"/>
                </a:solidFill>
                <a:effectLst/>
                <a:latin typeface="Segoe WPC"/>
              </a:rPr>
            </a:br>
            <a:r>
              <a:rPr lang="en-US" b="0" i="0" dirty="0">
                <a:solidFill>
                  <a:srgbClr val="CCCCCC"/>
                </a:solidFill>
                <a:effectLst/>
                <a:latin typeface="Segoe WPC"/>
              </a:rPr>
              <a:t>    Number of samples to generate. Default is 50. Must be non-negative.</a:t>
            </a:r>
            <a:br>
              <a:rPr lang="en-US" b="0" i="0" dirty="0">
                <a:solidFill>
                  <a:srgbClr val="CCCCCC"/>
                </a:solidFill>
                <a:effectLst/>
                <a:latin typeface="Segoe WPC"/>
              </a:rPr>
            </a:br>
            <a:r>
              <a:rPr lang="en-US" b="0" i="0" dirty="0">
                <a:solidFill>
                  <a:srgbClr val="CCCCCC"/>
                </a:solidFill>
                <a:effectLst/>
                <a:latin typeface="Segoe WPC"/>
              </a:rPr>
              <a:t>endpoint : bool, optional</a:t>
            </a:r>
            <a:br>
              <a:rPr lang="en-US" b="0" i="0" dirty="0">
                <a:solidFill>
                  <a:srgbClr val="CCCCCC"/>
                </a:solidFill>
                <a:effectLst/>
                <a:latin typeface="Segoe WPC"/>
              </a:rPr>
            </a:br>
            <a:r>
              <a:rPr lang="en-US" b="0" i="0" dirty="0">
                <a:solidFill>
                  <a:srgbClr val="CCCCCC"/>
                </a:solidFill>
                <a:effectLst/>
                <a:latin typeface="Segoe WPC"/>
              </a:rPr>
              <a:t>    If True, stop is the last sample. Otherwise, it is not included. Default is True.</a:t>
            </a:r>
            <a:br>
              <a:rPr lang="en-US" b="0" i="0" dirty="0">
                <a:solidFill>
                  <a:srgbClr val="CCCCCC"/>
                </a:solidFill>
                <a:effectLst/>
                <a:latin typeface="Segoe WPC"/>
              </a:rPr>
            </a:br>
            <a:r>
              <a:rPr lang="en-US" b="0" i="0" dirty="0" err="1">
                <a:solidFill>
                  <a:srgbClr val="CCCCCC"/>
                </a:solidFill>
                <a:effectLst/>
                <a:latin typeface="Segoe WPC"/>
              </a:rPr>
              <a:t>retstep</a:t>
            </a:r>
            <a:r>
              <a:rPr lang="en-US" b="0" i="0" dirty="0">
                <a:solidFill>
                  <a:srgbClr val="CCCCCC"/>
                </a:solidFill>
                <a:effectLst/>
                <a:latin typeface="Segoe WPC"/>
              </a:rPr>
              <a:t> : bool, optional</a:t>
            </a:r>
            <a:br>
              <a:rPr lang="en-US" b="0" i="0" dirty="0">
                <a:solidFill>
                  <a:srgbClr val="CCCCCC"/>
                </a:solidFill>
                <a:effectLst/>
                <a:latin typeface="Segoe WPC"/>
              </a:rPr>
            </a:br>
            <a:r>
              <a:rPr lang="en-US" b="0" i="0" dirty="0">
                <a:solidFill>
                  <a:srgbClr val="CCCCCC"/>
                </a:solidFill>
                <a:effectLst/>
                <a:latin typeface="Segoe WPC"/>
              </a:rPr>
              <a:t>    If True, return (samples, step), where step is the spacing between samples.</a:t>
            </a:r>
            <a:br>
              <a:rPr lang="en-US" b="0" i="0" dirty="0">
                <a:solidFill>
                  <a:srgbClr val="CCCCCC"/>
                </a:solidFill>
                <a:effectLst/>
                <a:latin typeface="Segoe WPC"/>
              </a:rPr>
            </a:br>
            <a:r>
              <a:rPr lang="en-US" b="0" i="0" dirty="0">
                <a:solidFill>
                  <a:srgbClr val="CCCCCC"/>
                </a:solidFill>
                <a:effectLst/>
                <a:latin typeface="Segoe WPC"/>
              </a:rPr>
              <a:t>dtype : dtype, optional</a:t>
            </a:r>
            <a:br>
              <a:rPr lang="en-US" b="0" i="0" dirty="0">
                <a:solidFill>
                  <a:srgbClr val="CCCCCC"/>
                </a:solidFill>
                <a:effectLst/>
                <a:latin typeface="Segoe WPC"/>
              </a:rPr>
            </a:br>
            <a:r>
              <a:rPr lang="en-US" b="0" i="0" dirty="0">
                <a:solidFill>
                  <a:srgbClr val="CCCCCC"/>
                </a:solidFill>
                <a:effectLst/>
                <a:latin typeface="Segoe WPC"/>
              </a:rPr>
              <a:t>    The type of the output array. If dtype is not given, the data type is inferred from start and stop. The inferred dtype will never be an integer; float is chosen even if the arguments would produce an array of integers.</a:t>
            </a:r>
          </a:p>
          <a:p>
            <a:pPr algn="l"/>
            <a:r>
              <a:rPr lang="en-US" b="0" i="0" dirty="0">
                <a:solidFill>
                  <a:srgbClr val="CCCCCC"/>
                </a:solidFill>
                <a:effectLst/>
                <a:latin typeface="Segoe WPC"/>
              </a:rPr>
              <a:t>axis : int, optional</a:t>
            </a:r>
            <a:br>
              <a:rPr lang="en-US" b="0" i="0" dirty="0">
                <a:solidFill>
                  <a:srgbClr val="CCCCCC"/>
                </a:solidFill>
                <a:effectLst/>
                <a:latin typeface="Segoe WPC"/>
              </a:rPr>
            </a:br>
            <a:r>
              <a:rPr lang="en-US" b="0" i="0" dirty="0">
                <a:solidFill>
                  <a:srgbClr val="CCCCCC"/>
                </a:solidFill>
                <a:effectLst/>
                <a:latin typeface="Segoe WPC"/>
              </a:rPr>
              <a:t>    The axis in the result to store the samples. Relevant only if start or stop are array-like. By default (0), the samples will be along a new axis inserted at the beginning. Use -1 to get an axis at the end.</a:t>
            </a:r>
          </a:p>
          <a:p>
            <a:pPr algn="l"/>
            <a:r>
              <a:rPr lang="en-US" b="1" i="0" dirty="0">
                <a:solidFill>
                  <a:srgbClr val="CCCCCC"/>
                </a:solidFill>
                <a:effectLst/>
                <a:latin typeface="Segoe WPC"/>
              </a:rPr>
              <a:t>Returns</a:t>
            </a:r>
          </a:p>
          <a:p>
            <a:pPr algn="l"/>
            <a:r>
              <a:rPr lang="en-US" b="0" i="0" dirty="0">
                <a:solidFill>
                  <a:srgbClr val="CCCCCC"/>
                </a:solidFill>
                <a:effectLst/>
                <a:latin typeface="Segoe WPC"/>
              </a:rPr>
              <a:t>samples : </a:t>
            </a:r>
            <a:r>
              <a:rPr lang="en-US" b="0" i="0" dirty="0" err="1">
                <a:solidFill>
                  <a:srgbClr val="CCCCCC"/>
                </a:solidFill>
                <a:effectLst/>
                <a:latin typeface="Segoe WPC"/>
              </a:rPr>
              <a:t>ndarray</a:t>
            </a:r>
            <a:br>
              <a:rPr lang="en-US" b="0" i="0" dirty="0">
                <a:solidFill>
                  <a:srgbClr val="CCCCCC"/>
                </a:solidFill>
                <a:effectLst/>
                <a:latin typeface="Segoe WPC"/>
              </a:rPr>
            </a:br>
            <a:r>
              <a:rPr lang="en-US" b="0" i="0" dirty="0">
                <a:solidFill>
                  <a:srgbClr val="CCCCCC"/>
                </a:solidFill>
                <a:effectLst/>
                <a:latin typeface="Segoe WPC"/>
              </a:rPr>
              <a:t>    There are num equally spaced samples in the closed interval [start, stop] or the half-open interval [start, stop) (depending on whether endpoint is True or False).</a:t>
            </a:r>
            <a:br>
              <a:rPr lang="en-US" b="0" i="0" dirty="0">
                <a:solidFill>
                  <a:srgbClr val="CCCCCC"/>
                </a:solidFill>
                <a:effectLst/>
                <a:latin typeface="Segoe WPC"/>
              </a:rPr>
            </a:br>
            <a:r>
              <a:rPr lang="en-US" b="0" i="0" dirty="0">
                <a:solidFill>
                  <a:srgbClr val="CCCCCC"/>
                </a:solidFill>
                <a:effectLst/>
                <a:latin typeface="Segoe WPC"/>
              </a:rPr>
              <a:t>step : float, optional</a:t>
            </a:r>
            <a:br>
              <a:rPr lang="en-US" b="0" i="0" dirty="0">
                <a:solidFill>
                  <a:srgbClr val="CCCCCC"/>
                </a:solidFill>
                <a:effectLst/>
                <a:latin typeface="Segoe WPC"/>
              </a:rPr>
            </a:br>
            <a:r>
              <a:rPr lang="en-US" b="0" i="0" dirty="0">
                <a:solidFill>
                  <a:srgbClr val="CCCCCC"/>
                </a:solidFill>
                <a:effectLst/>
                <a:latin typeface="Segoe WPC"/>
              </a:rPr>
              <a:t>    Only returned if </a:t>
            </a:r>
            <a:r>
              <a:rPr lang="en-US" b="0" i="0" dirty="0" err="1">
                <a:solidFill>
                  <a:srgbClr val="CCCCCC"/>
                </a:solidFill>
                <a:effectLst/>
                <a:latin typeface="Segoe WPC"/>
              </a:rPr>
              <a:t>retstep</a:t>
            </a:r>
            <a:r>
              <a:rPr lang="en-US" b="0" i="0" dirty="0">
                <a:solidFill>
                  <a:srgbClr val="CCCCCC"/>
                </a:solidFill>
                <a:effectLst/>
                <a:latin typeface="Segoe WPC"/>
              </a:rPr>
              <a:t> is True</a:t>
            </a:r>
          </a:p>
          <a:p>
            <a:pPr algn="l"/>
            <a:r>
              <a:rPr lang="en-US" b="0" i="0" dirty="0">
                <a:solidFill>
                  <a:srgbClr val="CCCCCC"/>
                </a:solidFill>
                <a:effectLst/>
                <a:latin typeface="Segoe WPC"/>
              </a:rPr>
              <a:t>    Size of spacing between samples.</a:t>
            </a:r>
          </a:p>
          <a:p>
            <a:pPr marL="158750" indent="0" algn="l">
              <a:buNone/>
            </a:pPr>
            <a:br>
              <a:rPr lang="en-US" b="0" i="0" dirty="0">
                <a:solidFill>
                  <a:srgbClr val="CCCCCC"/>
                </a:solidFill>
                <a:effectLst/>
                <a:latin typeface="Segoe WPC"/>
              </a:rPr>
            </a:br>
            <a:endParaRPr lang="en-US" b="0" i="0" dirty="0">
              <a:solidFill>
                <a:srgbClr val="CCCCCC"/>
              </a:solidFill>
              <a:effectLst/>
              <a:latin typeface="Segoe WPC"/>
            </a:endParaRPr>
          </a:p>
        </p:txBody>
      </p:sp>
    </p:spTree>
    <p:extLst>
      <p:ext uri="{BB962C8B-B14F-4D97-AF65-F5344CB8AC3E}">
        <p14:creationId xmlns:p14="http://schemas.microsoft.com/office/powerpoint/2010/main" val="41712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8692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CCCCCC"/>
                </a:solidFill>
                <a:effectLst/>
                <a:latin typeface="Segoe WPC"/>
              </a:rPr>
              <a:t>empty</a:t>
            </a:r>
          </a:p>
          <a:p>
            <a:pPr algn="l"/>
            <a:r>
              <a:rPr lang="en-US" b="1" i="0" dirty="0">
                <a:solidFill>
                  <a:srgbClr val="CCCCCC"/>
                </a:solidFill>
                <a:effectLst/>
                <a:latin typeface="Segoe WPC"/>
              </a:rPr>
              <a:t>Parameters</a:t>
            </a:r>
          </a:p>
          <a:p>
            <a:pPr algn="l"/>
            <a:r>
              <a:rPr lang="en-US" b="0" i="0" dirty="0">
                <a:solidFill>
                  <a:srgbClr val="CCCCCC"/>
                </a:solidFill>
                <a:effectLst/>
                <a:latin typeface="Segoe WPC"/>
              </a:rPr>
              <a:t>shape : int or tuple of int</a:t>
            </a:r>
            <a:br>
              <a:rPr lang="en-US" b="0" i="0" dirty="0">
                <a:solidFill>
                  <a:srgbClr val="CCCCCC"/>
                </a:solidFill>
                <a:effectLst/>
                <a:latin typeface="Segoe WPC"/>
              </a:rPr>
            </a:br>
            <a:r>
              <a:rPr lang="en-US" b="0" i="0" dirty="0">
                <a:solidFill>
                  <a:srgbClr val="CCCCCC"/>
                </a:solidFill>
                <a:effectLst/>
                <a:latin typeface="Segoe WPC"/>
              </a:rPr>
              <a:t>    Shape of the empty array, e.g., (2, 3) or 2.</a:t>
            </a:r>
          </a:p>
          <a:p>
            <a:pPr algn="l"/>
            <a:r>
              <a:rPr lang="en-US" b="1" i="0" dirty="0">
                <a:solidFill>
                  <a:srgbClr val="CCCCCC"/>
                </a:solidFill>
                <a:effectLst/>
                <a:latin typeface="Segoe WPC"/>
              </a:rPr>
              <a:t>Returns</a:t>
            </a:r>
          </a:p>
          <a:p>
            <a:pPr algn="l"/>
            <a:r>
              <a:rPr lang="en-US" b="0" i="0" dirty="0">
                <a:solidFill>
                  <a:srgbClr val="CCCCCC"/>
                </a:solidFill>
                <a:effectLst/>
                <a:latin typeface="Segoe WPC"/>
              </a:rPr>
              <a:t>out : </a:t>
            </a:r>
            <a:r>
              <a:rPr lang="en-US" b="0" i="0" dirty="0" err="1">
                <a:solidFill>
                  <a:srgbClr val="CCCCCC"/>
                </a:solidFill>
                <a:effectLst/>
                <a:latin typeface="Segoe WPC"/>
              </a:rPr>
              <a:t>ndarray</a:t>
            </a:r>
            <a:br>
              <a:rPr lang="en-US" b="0" i="0" dirty="0">
                <a:solidFill>
                  <a:srgbClr val="CCCCCC"/>
                </a:solidFill>
                <a:effectLst/>
                <a:latin typeface="Segoe WPC"/>
              </a:rPr>
            </a:br>
            <a:r>
              <a:rPr lang="en-US" b="0" i="0" dirty="0">
                <a:solidFill>
                  <a:srgbClr val="CCCCCC"/>
                </a:solidFill>
                <a:effectLst/>
                <a:latin typeface="Segoe WPC"/>
              </a:rPr>
              <a:t>    Array of uninitialized (arbitrary) data of the given shape, dtype, and order. Object arrays will be initialized to None.</a:t>
            </a:r>
          </a:p>
          <a:p>
            <a:pPr algn="l"/>
            <a:r>
              <a:rPr lang="en-US" b="1" i="0" dirty="0">
                <a:solidFill>
                  <a:srgbClr val="CCCCCC"/>
                </a:solidFill>
                <a:effectLst/>
                <a:latin typeface="Segoe WPC"/>
              </a:rPr>
              <a:t>See Also</a:t>
            </a:r>
          </a:p>
          <a:p>
            <a:pPr algn="l"/>
            <a:r>
              <a:rPr lang="en-US" b="0" i="0" dirty="0" err="1">
                <a:solidFill>
                  <a:srgbClr val="CCCCCC"/>
                </a:solidFill>
                <a:effectLst/>
                <a:latin typeface="Segoe WPC"/>
              </a:rPr>
              <a:t>empty_like</a:t>
            </a:r>
            <a:r>
              <a:rPr lang="en-US" b="0" i="0" dirty="0">
                <a:solidFill>
                  <a:srgbClr val="CCCCCC"/>
                </a:solidFill>
                <a:effectLst/>
                <a:latin typeface="Segoe WPC"/>
              </a:rPr>
              <a:t> : Return an empty array with shape and type of input.</a:t>
            </a:r>
            <a:br>
              <a:rPr lang="en-US" b="0" i="0" dirty="0">
                <a:solidFill>
                  <a:srgbClr val="CCCCCC"/>
                </a:solidFill>
                <a:effectLst/>
                <a:latin typeface="Segoe WPC"/>
              </a:rPr>
            </a:br>
            <a:r>
              <a:rPr lang="en-US" b="0" i="0" dirty="0">
                <a:solidFill>
                  <a:srgbClr val="CCCCCC"/>
                </a:solidFill>
                <a:effectLst/>
                <a:latin typeface="Segoe WPC"/>
              </a:rPr>
              <a:t>ones : Return a new array setting values to one.</a:t>
            </a:r>
            <a:br>
              <a:rPr lang="en-US" b="0" i="0" dirty="0">
                <a:solidFill>
                  <a:srgbClr val="CCCCCC"/>
                </a:solidFill>
                <a:effectLst/>
                <a:latin typeface="Segoe WPC"/>
              </a:rPr>
            </a:br>
            <a:r>
              <a:rPr lang="en-US" b="0" i="0" dirty="0">
                <a:solidFill>
                  <a:srgbClr val="CCCCCC"/>
                </a:solidFill>
                <a:effectLst/>
                <a:latin typeface="Segoe WPC"/>
              </a:rPr>
              <a:t>zeros : Return a new array setting values to zero.</a:t>
            </a:r>
            <a:br>
              <a:rPr lang="en-US" b="0" i="0" dirty="0">
                <a:solidFill>
                  <a:srgbClr val="CCCCCC"/>
                </a:solidFill>
                <a:effectLst/>
                <a:latin typeface="Segoe WPC"/>
              </a:rPr>
            </a:br>
            <a:r>
              <a:rPr lang="en-US" b="0" i="0" dirty="0">
                <a:solidFill>
                  <a:srgbClr val="CCCCCC"/>
                </a:solidFill>
                <a:effectLst/>
                <a:latin typeface="Segoe WPC"/>
              </a:rPr>
              <a:t>full : Return a new array of given shape filled with value.</a:t>
            </a:r>
          </a:p>
          <a:p>
            <a:pPr algn="l"/>
            <a:r>
              <a:rPr lang="en-US" b="1" i="0" u="sng" dirty="0">
                <a:solidFill>
                  <a:srgbClr val="CCCCCC"/>
                </a:solidFill>
                <a:effectLst/>
                <a:latin typeface="Segoe WPC"/>
              </a:rPr>
              <a:t>empty, unlike zeros, does not set the array values to zero, and may therefore be marginally faster. On the other hand, it requires the user to manually set all the values in the array, and should be used with caution.</a:t>
            </a:r>
          </a:p>
          <a:p>
            <a:pPr algn="l"/>
            <a:r>
              <a:rPr lang="en-US" b="1" i="0" dirty="0">
                <a:solidFill>
                  <a:srgbClr val="CCCCCC"/>
                </a:solidFill>
                <a:effectLst/>
                <a:latin typeface="Segoe WPC"/>
              </a:rPr>
              <a:t>Examples</a:t>
            </a:r>
          </a:p>
          <a:p>
            <a:pPr algn="l"/>
            <a:r>
              <a:rPr lang="en-US" b="0" i="0" dirty="0">
                <a:solidFill>
                  <a:srgbClr val="D4D4D4"/>
                </a:solidFill>
                <a:effectLst/>
                <a:latin typeface="Consolas" panose="020B0609020204030204" pitchFamily="49" charset="0"/>
              </a:rPr>
              <a:t>&gt;&gt;&gt; </a:t>
            </a:r>
            <a:r>
              <a:rPr lang="en-US" b="0" i="0" dirty="0" err="1">
                <a:solidFill>
                  <a:srgbClr val="D4D4D4"/>
                </a:solidFill>
                <a:effectLst/>
                <a:latin typeface="Consolas" panose="020B0609020204030204" pitchFamily="49" charset="0"/>
              </a:rPr>
              <a:t>np.empty</a:t>
            </a:r>
            <a:r>
              <a:rPr lang="en-US" b="0" i="0" dirty="0">
                <a:solidFill>
                  <a:srgbClr val="D4D4D4"/>
                </a:solidFill>
                <a:effectLst/>
                <a:latin typeface="Consolas" panose="020B0609020204030204" pitchFamily="49" charset="0"/>
              </a:rPr>
              <a:t>([</a:t>
            </a:r>
            <a:r>
              <a:rPr lang="en-US" b="0" i="0" dirty="0">
                <a:solidFill>
                  <a:srgbClr val="B5CEA8"/>
                </a:solidFill>
                <a:effectLst/>
                <a:latin typeface="Consolas" panose="020B0609020204030204" pitchFamily="49" charset="0"/>
              </a:rPr>
              <a:t>2</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2</a:t>
            </a:r>
            <a:r>
              <a:rPr lang="en-US" b="0" i="0" dirty="0">
                <a:solidFill>
                  <a:srgbClr val="D4D4D4"/>
                </a:solidFill>
                <a:effectLst/>
                <a:latin typeface="Consolas" panose="020B0609020204030204" pitchFamily="49" charset="0"/>
              </a:rPr>
              <a:t>])</a:t>
            </a:r>
            <a:br>
              <a:rPr lang="en-US" b="0" i="0" dirty="0">
                <a:solidFill>
                  <a:srgbClr val="CCCCCC"/>
                </a:solidFill>
                <a:effectLst/>
                <a:latin typeface="Consolas" panose="020B0609020204030204" pitchFamily="49" charset="0"/>
              </a:rPr>
            </a:br>
            <a:r>
              <a:rPr lang="en-US" b="0" i="0" dirty="0">
                <a:solidFill>
                  <a:srgbClr val="D4D4D4"/>
                </a:solidFill>
                <a:effectLst/>
                <a:latin typeface="Consolas" panose="020B0609020204030204" pitchFamily="49" charset="0"/>
              </a:rPr>
              <a:t>array([[ -</a:t>
            </a:r>
            <a:r>
              <a:rPr lang="en-US" b="0" i="0" dirty="0">
                <a:solidFill>
                  <a:srgbClr val="B5CEA8"/>
                </a:solidFill>
                <a:effectLst/>
                <a:latin typeface="Consolas" panose="020B0609020204030204" pitchFamily="49" charset="0"/>
              </a:rPr>
              <a:t>9.74499359e+001</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6.69583040e-309</a:t>
            </a:r>
            <a:r>
              <a:rPr lang="en-US" b="0" i="0" dirty="0">
                <a:solidFill>
                  <a:srgbClr val="D4D4D4"/>
                </a:solidFill>
                <a:effectLst/>
                <a:latin typeface="Consolas" panose="020B0609020204030204" pitchFamily="49" charset="0"/>
              </a:rPr>
              <a:t>],</a:t>
            </a:r>
            <a:br>
              <a:rPr lang="en-US" b="0" i="0" dirty="0">
                <a:solidFill>
                  <a:srgbClr val="CCCCCC"/>
                </a:solidFill>
                <a:effectLst/>
                <a:latin typeface="Consolas" panose="020B0609020204030204" pitchFamily="49" charset="0"/>
              </a:rPr>
            </a:b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2.13182611e-314</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3.06959433e-309</a:t>
            </a:r>
            <a:r>
              <a:rPr lang="en-US" b="0" i="0" dirty="0">
                <a:solidFill>
                  <a:srgbClr val="D4D4D4"/>
                </a:solidFill>
                <a:effectLst/>
                <a:latin typeface="Consolas" panose="020B0609020204030204" pitchFamily="49" charset="0"/>
              </a:rPr>
              <a:t>]]) </a:t>
            </a:r>
            <a:r>
              <a:rPr lang="en-US" b="0" i="0" dirty="0">
                <a:solidFill>
                  <a:srgbClr val="6A9955"/>
                </a:solidFill>
                <a:effectLst/>
                <a:latin typeface="Consolas" panose="020B0609020204030204" pitchFamily="49" charset="0"/>
              </a:rPr>
              <a:t>#uninitialized</a:t>
            </a:r>
            <a:endParaRPr lang="en-US" b="0" i="0" dirty="0">
              <a:solidFill>
                <a:srgbClr val="CCCCCC"/>
              </a:solidFill>
              <a:effectLst/>
              <a:latin typeface="Consolas" panose="020B0609020204030204" pitchFamily="49" charset="0"/>
            </a:endParaRPr>
          </a:p>
          <a:p>
            <a:pPr algn="l"/>
            <a:r>
              <a:rPr lang="en-US" b="0" i="0" dirty="0">
                <a:solidFill>
                  <a:srgbClr val="D4D4D4"/>
                </a:solidFill>
                <a:effectLst/>
                <a:latin typeface="Consolas" panose="020B0609020204030204" pitchFamily="49" charset="0"/>
              </a:rPr>
              <a:t>&gt;&gt;&gt; </a:t>
            </a:r>
            <a:r>
              <a:rPr lang="en-US" b="0" i="0" dirty="0" err="1">
                <a:solidFill>
                  <a:srgbClr val="D4D4D4"/>
                </a:solidFill>
                <a:effectLst/>
                <a:latin typeface="Consolas" panose="020B0609020204030204" pitchFamily="49" charset="0"/>
              </a:rPr>
              <a:t>np.empty</a:t>
            </a:r>
            <a:r>
              <a:rPr lang="en-US" b="0" i="0" dirty="0">
                <a:solidFill>
                  <a:srgbClr val="D4D4D4"/>
                </a:solidFill>
                <a:effectLst/>
                <a:latin typeface="Consolas" panose="020B0609020204030204" pitchFamily="49" charset="0"/>
              </a:rPr>
              <a:t>([</a:t>
            </a:r>
            <a:r>
              <a:rPr lang="en-US" b="0" i="0" dirty="0">
                <a:solidFill>
                  <a:srgbClr val="B5CEA8"/>
                </a:solidFill>
                <a:effectLst/>
                <a:latin typeface="Consolas" panose="020B0609020204030204" pitchFamily="49" charset="0"/>
              </a:rPr>
              <a:t>2</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2</a:t>
            </a:r>
            <a:r>
              <a:rPr lang="en-US" b="0" i="0" dirty="0">
                <a:solidFill>
                  <a:srgbClr val="D4D4D4"/>
                </a:solidFill>
                <a:effectLst/>
                <a:latin typeface="Consolas" panose="020B0609020204030204" pitchFamily="49" charset="0"/>
              </a:rPr>
              <a:t>], </a:t>
            </a:r>
            <a:r>
              <a:rPr lang="en-US" b="0" i="0" dirty="0">
                <a:solidFill>
                  <a:srgbClr val="9CDCFE"/>
                </a:solidFill>
                <a:effectLst/>
                <a:latin typeface="Consolas" panose="020B0609020204030204" pitchFamily="49" charset="0"/>
              </a:rPr>
              <a:t>dtype</a:t>
            </a:r>
            <a:r>
              <a:rPr lang="en-US" b="0" i="0" dirty="0">
                <a:solidFill>
                  <a:srgbClr val="D4D4D4"/>
                </a:solidFill>
                <a:effectLst/>
                <a:latin typeface="Consolas" panose="020B0609020204030204" pitchFamily="49" charset="0"/>
              </a:rPr>
              <a:t>=</a:t>
            </a:r>
            <a:r>
              <a:rPr lang="en-US" b="0" i="0" dirty="0">
                <a:solidFill>
                  <a:srgbClr val="4EC9B0"/>
                </a:solidFill>
                <a:effectLst/>
                <a:latin typeface="Consolas" panose="020B0609020204030204" pitchFamily="49" charset="0"/>
              </a:rPr>
              <a:t>int</a:t>
            </a:r>
            <a:r>
              <a:rPr lang="en-US" b="0" i="0" dirty="0">
                <a:solidFill>
                  <a:srgbClr val="D4D4D4"/>
                </a:solidFill>
                <a:effectLst/>
                <a:latin typeface="Consolas" panose="020B0609020204030204" pitchFamily="49" charset="0"/>
              </a:rPr>
              <a:t>)</a:t>
            </a:r>
            <a:br>
              <a:rPr lang="en-US" b="0" i="0" dirty="0">
                <a:solidFill>
                  <a:srgbClr val="CCCCCC"/>
                </a:solidFill>
                <a:effectLst/>
                <a:latin typeface="Consolas" panose="020B0609020204030204" pitchFamily="49" charset="0"/>
              </a:rPr>
            </a:br>
            <a:r>
              <a:rPr lang="en-US" b="0" i="0" dirty="0">
                <a:solidFill>
                  <a:srgbClr val="D4D4D4"/>
                </a:solidFill>
                <a:effectLst/>
                <a:latin typeface="Consolas" panose="020B0609020204030204" pitchFamily="49" charset="0"/>
              </a:rPr>
              <a:t>array([[-</a:t>
            </a:r>
            <a:r>
              <a:rPr lang="en-US" b="0" i="0" dirty="0">
                <a:solidFill>
                  <a:srgbClr val="B5CEA8"/>
                </a:solidFill>
                <a:effectLst/>
                <a:latin typeface="Consolas" panose="020B0609020204030204" pitchFamily="49" charset="0"/>
              </a:rPr>
              <a:t>1073741821</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1067949133</a:t>
            </a:r>
            <a:r>
              <a:rPr lang="en-US" b="0" i="0" dirty="0">
                <a:solidFill>
                  <a:srgbClr val="D4D4D4"/>
                </a:solidFill>
                <a:effectLst/>
                <a:latin typeface="Consolas" panose="020B0609020204030204" pitchFamily="49" charset="0"/>
              </a:rPr>
              <a:t>],</a:t>
            </a:r>
            <a:br>
              <a:rPr lang="en-US" b="0" i="0" dirty="0">
                <a:solidFill>
                  <a:srgbClr val="CCCCCC"/>
                </a:solidFill>
                <a:effectLst/>
                <a:latin typeface="Consolas" panose="020B0609020204030204" pitchFamily="49" charset="0"/>
              </a:rPr>
            </a:b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496041986</a:t>
            </a:r>
            <a:r>
              <a:rPr lang="en-US" b="0" i="0" dirty="0">
                <a:solidFill>
                  <a:srgbClr val="D4D4D4"/>
                </a:solidFill>
                <a:effectLst/>
                <a:latin typeface="Consolas" panose="020B0609020204030204" pitchFamily="49" charset="0"/>
              </a:rPr>
              <a:t>, </a:t>
            </a:r>
            <a:r>
              <a:rPr lang="en-US" b="0" i="0" dirty="0">
                <a:solidFill>
                  <a:srgbClr val="B5CEA8"/>
                </a:solidFill>
                <a:effectLst/>
                <a:latin typeface="Consolas" panose="020B0609020204030204" pitchFamily="49" charset="0"/>
              </a:rPr>
              <a:t>19249760</a:t>
            </a:r>
            <a:r>
              <a:rPr lang="en-US" b="0" i="0" dirty="0">
                <a:solidFill>
                  <a:srgbClr val="D4D4D4"/>
                </a:solidFill>
                <a:effectLst/>
                <a:latin typeface="Consolas" panose="020B0609020204030204" pitchFamily="49" charset="0"/>
              </a:rPr>
              <a:t>]]) </a:t>
            </a:r>
            <a:r>
              <a:rPr lang="en-US" b="0" i="0" dirty="0">
                <a:solidFill>
                  <a:srgbClr val="6A9955"/>
                </a:solidFill>
                <a:effectLst/>
                <a:latin typeface="Consolas" panose="020B0609020204030204" pitchFamily="49" charset="0"/>
              </a:rPr>
              <a:t>#uninitialized</a:t>
            </a:r>
            <a:endParaRPr lang="en-US" b="0" i="0" dirty="0">
              <a:solidFill>
                <a:srgbClr val="CCCCCC"/>
              </a:solidFill>
              <a:effectLst/>
              <a:latin typeface="Consolas" panose="020B0609020204030204" pitchFamily="49" charset="0"/>
            </a:endParaRPr>
          </a:p>
          <a:p>
            <a:pPr marL="0" lvl="0" indent="0" algn="l" rtl="0">
              <a:spcBef>
                <a:spcPts val="0"/>
              </a:spcBef>
              <a:spcAft>
                <a:spcPts val="0"/>
              </a:spcAft>
              <a:buNone/>
            </a:pPr>
            <a:endParaRPr lang="en-US" b="0" i="0" dirty="0">
              <a:solidFill>
                <a:srgbClr val="CCCCCC"/>
              </a:solidFill>
              <a:effectLst/>
              <a:latin typeface="Consolas" panose="020B0609020204030204" pitchFamily="49" charset="0"/>
            </a:endParaRPr>
          </a:p>
          <a:p>
            <a:pPr marL="0" lvl="0" indent="0" algn="l" rtl="0">
              <a:spcBef>
                <a:spcPts val="0"/>
              </a:spcBef>
              <a:spcAft>
                <a:spcPts val="0"/>
              </a:spcAft>
              <a:buNone/>
            </a:pPr>
            <a:r>
              <a:rPr lang="en-US" b="0" i="0" dirty="0" err="1">
                <a:solidFill>
                  <a:srgbClr val="CCCCCC"/>
                </a:solidFill>
                <a:effectLst/>
                <a:latin typeface="Consolas" panose="020B0609020204030204" pitchFamily="49" charset="0"/>
              </a:rPr>
              <a:t>Empty_like</a:t>
            </a:r>
            <a:endParaRPr lang="en-US" b="0" i="0" dirty="0">
              <a:solidFill>
                <a:srgbClr val="CCCCCC"/>
              </a:solidFill>
              <a:effectLst/>
              <a:latin typeface="Consolas" panose="020B0609020204030204" pitchFamily="49" charset="0"/>
            </a:endParaRPr>
          </a:p>
          <a:p>
            <a:pPr algn="l"/>
            <a:r>
              <a:rPr lang="en-US" b="1" i="0" dirty="0">
                <a:solidFill>
                  <a:srgbClr val="CCCCCC"/>
                </a:solidFill>
                <a:effectLst/>
                <a:latin typeface="Segoe WPC"/>
              </a:rPr>
              <a:t>Parameters</a:t>
            </a:r>
          </a:p>
          <a:p>
            <a:pPr algn="l"/>
            <a:r>
              <a:rPr lang="en-US" b="0" i="0" dirty="0">
                <a:solidFill>
                  <a:srgbClr val="CCCCCC"/>
                </a:solidFill>
                <a:effectLst/>
                <a:latin typeface="Segoe WPC"/>
              </a:rPr>
              <a:t>prototype : </a:t>
            </a:r>
            <a:r>
              <a:rPr lang="en-US" b="0" i="0" dirty="0" err="1">
                <a:solidFill>
                  <a:srgbClr val="CCCCCC"/>
                </a:solidFill>
                <a:effectLst/>
                <a:latin typeface="Segoe WPC"/>
              </a:rPr>
              <a:t>array_like</a:t>
            </a:r>
            <a:br>
              <a:rPr lang="en-US" b="0" i="0" dirty="0">
                <a:solidFill>
                  <a:srgbClr val="CCCCCC"/>
                </a:solidFill>
                <a:effectLst/>
                <a:latin typeface="Segoe WPC"/>
              </a:rPr>
            </a:br>
            <a:r>
              <a:rPr lang="en-US" b="0" i="0" dirty="0">
                <a:solidFill>
                  <a:srgbClr val="CCCCCC"/>
                </a:solidFill>
                <a:effectLst/>
                <a:latin typeface="Segoe WPC"/>
              </a:rPr>
              <a:t>    The shape and data-type of prototype define these same attributes of the returned array.</a:t>
            </a:r>
            <a:br>
              <a:rPr lang="en-US" b="0" i="0" dirty="0">
                <a:solidFill>
                  <a:srgbClr val="CCCCCC"/>
                </a:solidFill>
                <a:effectLst/>
                <a:latin typeface="Segoe WPC"/>
              </a:rPr>
            </a:br>
            <a:r>
              <a:rPr lang="en-US" b="1" i="0" dirty="0">
                <a:solidFill>
                  <a:srgbClr val="CCCCCC"/>
                </a:solidFill>
                <a:effectLst/>
                <a:latin typeface="Segoe WPC"/>
              </a:rPr>
              <a:t>Returns</a:t>
            </a:r>
          </a:p>
          <a:p>
            <a:pPr algn="l"/>
            <a:r>
              <a:rPr lang="en-US" b="0" i="0" dirty="0">
                <a:solidFill>
                  <a:srgbClr val="CCCCCC"/>
                </a:solidFill>
                <a:effectLst/>
                <a:latin typeface="Segoe WPC"/>
              </a:rPr>
              <a:t>out : </a:t>
            </a:r>
            <a:r>
              <a:rPr lang="en-US" b="0" i="0" dirty="0" err="1">
                <a:solidFill>
                  <a:srgbClr val="CCCCCC"/>
                </a:solidFill>
                <a:effectLst/>
                <a:latin typeface="Segoe WPC"/>
              </a:rPr>
              <a:t>ndarray</a:t>
            </a:r>
            <a:br>
              <a:rPr lang="en-US" b="0" i="0" dirty="0">
                <a:solidFill>
                  <a:srgbClr val="CCCCCC"/>
                </a:solidFill>
                <a:effectLst/>
                <a:latin typeface="Segoe WPC"/>
              </a:rPr>
            </a:br>
            <a:r>
              <a:rPr lang="en-US" b="0" i="0" dirty="0">
                <a:solidFill>
                  <a:srgbClr val="CCCCCC"/>
                </a:solidFill>
                <a:effectLst/>
                <a:latin typeface="Segoe WPC"/>
              </a:rPr>
              <a:t>    Array of uninitialized (arbitrary) data with the same shape and type as prototype.</a:t>
            </a:r>
          </a:p>
          <a:p>
            <a:br>
              <a:rPr lang="en-US" dirty="0"/>
            </a:br>
            <a:endParaRPr dirty="0"/>
          </a:p>
        </p:txBody>
      </p:sp>
    </p:spTree>
    <p:extLst>
      <p:ext uri="{BB962C8B-B14F-4D97-AF65-F5344CB8AC3E}">
        <p14:creationId xmlns:p14="http://schemas.microsoft.com/office/powerpoint/2010/main" val="788831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0245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60961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868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ad8134eea_0_2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ad8134eea_0_2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4895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arr2</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a[1:4,3:4]</a:t>
            </a:r>
          </a:p>
          <a:p>
            <a:pPr marL="0" lvl="0" indent="0" algn="l" rtl="0">
              <a:spcBef>
                <a:spcPts val="0"/>
              </a:spcBef>
              <a:spcAft>
                <a:spcPts val="0"/>
              </a:spcAft>
              <a:buNone/>
            </a:pPr>
            <a:r>
              <a:rPr lang="en-US" dirty="0"/>
              <a:t>4 is not considered 4-1 is considered….</a:t>
            </a:r>
          </a:p>
        </p:txBody>
      </p:sp>
    </p:spTree>
    <p:extLst>
      <p:ext uri="{BB962C8B-B14F-4D97-AF65-F5344CB8AC3E}">
        <p14:creationId xmlns:p14="http://schemas.microsoft.com/office/powerpoint/2010/main" val="3738293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280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br>
              <a:rPr lang="en-US" b="0" i="0" dirty="0">
                <a:solidFill>
                  <a:srgbClr val="BDC1C6"/>
                </a:solidFill>
                <a:effectLst/>
                <a:latin typeface="arial" panose="020B0604020202020204" pitchFamily="34" charset="0"/>
              </a:rPr>
            </a:br>
            <a:endParaRPr dirty="0"/>
          </a:p>
        </p:txBody>
      </p:sp>
    </p:spTree>
    <p:extLst>
      <p:ext uri="{BB962C8B-B14F-4D97-AF65-F5344CB8AC3E}">
        <p14:creationId xmlns:p14="http://schemas.microsoft.com/office/powerpoint/2010/main" val="1202146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6456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32409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4339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0246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5230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32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53255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805491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7327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126373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92186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525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0993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79811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621810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f65840171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f65840171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405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1564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9859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461094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6125795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945966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60568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07380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f63604b7c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f63604b7c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t>1.</a:t>
            </a: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algn="l"/>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7763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918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dirty="0">
                <a:solidFill>
                  <a:srgbClr val="202122"/>
                </a:solidFill>
                <a:effectLst/>
                <a:latin typeface="Arial" panose="020B0604020202020204" pitchFamily="34" charset="0"/>
              </a:rPr>
              <a:t>In 2019, Python became the second most popular language on </a:t>
            </a:r>
            <a:r>
              <a:rPr lang="en-US" b="0" i="0" u="none" strike="noStrike" dirty="0">
                <a:solidFill>
                  <a:srgbClr val="0645AD"/>
                </a:solidFill>
                <a:effectLst/>
                <a:latin typeface="Arial" panose="020B0604020202020204" pitchFamily="34" charset="0"/>
                <a:hlinkClick r:id="rId3" tooltip="GitHub"/>
              </a:rPr>
              <a:t>GitHub</a:t>
            </a:r>
            <a:r>
              <a:rPr lang="en-US" b="0" i="0" dirty="0">
                <a:solidFill>
                  <a:srgbClr val="202122"/>
                </a:solidFill>
                <a:effectLst/>
                <a:latin typeface="Arial" panose="020B0604020202020204" pitchFamily="34" charset="0"/>
              </a:rPr>
              <a:t>, the largest </a:t>
            </a:r>
            <a:r>
              <a:rPr lang="en-US" b="0" i="0" u="none" strike="noStrike" dirty="0">
                <a:solidFill>
                  <a:srgbClr val="0645AD"/>
                </a:solidFill>
                <a:effectLst/>
                <a:latin typeface="Arial" panose="020B0604020202020204" pitchFamily="34" charset="0"/>
                <a:hlinkClick r:id="rId4" tooltip="Source code"/>
              </a:rPr>
              <a:t>source code</a:t>
            </a:r>
            <a:r>
              <a:rPr lang="en-US" b="0" i="0" dirty="0">
                <a:solidFill>
                  <a:srgbClr val="202122"/>
                </a:solidFill>
                <a:effectLst/>
                <a:latin typeface="Arial" panose="020B0604020202020204" pitchFamily="34" charset="0"/>
              </a:rPr>
              <a:t> management website on the internet, second only to </a:t>
            </a:r>
            <a:r>
              <a:rPr lang="en-US" b="0" i="0" u="none" strike="noStrike" dirty="0">
                <a:solidFill>
                  <a:srgbClr val="0645AD"/>
                </a:solidFill>
                <a:effectLst/>
                <a:latin typeface="Arial" panose="020B0604020202020204" pitchFamily="34" charset="0"/>
                <a:hlinkClick r:id="rId5" tooltip="JavaScript"/>
              </a:rPr>
              <a:t>JavaScript</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6"/>
              </a:rPr>
              <a:t>[35]</a:t>
            </a:r>
            <a:r>
              <a:rPr lang="en-US" b="0" i="0" dirty="0">
                <a:solidFill>
                  <a:srgbClr val="202122"/>
                </a:solidFill>
                <a:effectLst/>
                <a:latin typeface="Arial" panose="020B0604020202020204" pitchFamily="34" charset="0"/>
              </a:rPr>
              <a:t> According to a programming language popularity survey</a:t>
            </a:r>
            <a:r>
              <a:rPr lang="en-US" b="0" i="0" u="none" strike="noStrike" baseline="30000" dirty="0">
                <a:solidFill>
                  <a:srgbClr val="0645AD"/>
                </a:solidFill>
                <a:effectLst/>
                <a:latin typeface="Arial" panose="020B0604020202020204" pitchFamily="34" charset="0"/>
                <a:hlinkClick r:id="rId7"/>
              </a:rPr>
              <a:t>[36]</a:t>
            </a:r>
            <a:r>
              <a:rPr lang="en-US" b="0" i="0" dirty="0">
                <a:solidFill>
                  <a:srgbClr val="202122"/>
                </a:solidFill>
                <a:effectLst/>
                <a:latin typeface="Arial" panose="020B0604020202020204" pitchFamily="34" charset="0"/>
              </a:rPr>
              <a:t> it is consistently among the top 10 most mentioned languages in job postings. Furthermore, Python has been among the 10 most popular programming languages every year since 2004 according to the </a:t>
            </a:r>
            <a:r>
              <a:rPr lang="en-US" b="0" i="0" u="none" strike="noStrike" dirty="0">
                <a:solidFill>
                  <a:srgbClr val="0645AD"/>
                </a:solidFill>
                <a:effectLst/>
                <a:latin typeface="Arial" panose="020B0604020202020204" pitchFamily="34" charset="0"/>
                <a:hlinkClick r:id="rId8" tooltip="TIOBE Programming Community Index"/>
              </a:rPr>
              <a:t>TIOBE Programming Community Index</a:t>
            </a:r>
            <a:r>
              <a:rPr lang="en-US" b="0" i="0" dirty="0">
                <a:solidFill>
                  <a:srgbClr val="202122"/>
                </a:solidFill>
                <a:effectLst/>
                <a:latin typeface="Arial" panose="020B0604020202020204" pitchFamily="34" charset="0"/>
              </a:rPr>
              <a:t> and got the number one spot on the index in October 2021</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fad8134eea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fad8134eea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1" i="0" dirty="0">
                <a:solidFill>
                  <a:srgbClr val="202122"/>
                </a:solidFill>
                <a:effectLst/>
                <a:latin typeface="Arial" panose="020B0604020202020204" pitchFamily="34" charset="0"/>
              </a:rPr>
              <a:t> ABC</a:t>
            </a:r>
            <a:r>
              <a:rPr lang="en-US" b="0" i="0" dirty="0">
                <a:solidFill>
                  <a:srgbClr val="202122"/>
                </a:solidFill>
                <a:effectLst/>
                <a:latin typeface="Arial" panose="020B0604020202020204" pitchFamily="34" charset="0"/>
              </a:rPr>
              <a:t> is an </a:t>
            </a:r>
            <a:r>
              <a:rPr lang="en-US" b="0" i="0" u="none" strike="noStrike" dirty="0">
                <a:solidFill>
                  <a:srgbClr val="0645AD"/>
                </a:solidFill>
                <a:effectLst/>
                <a:latin typeface="Arial" panose="020B0604020202020204" pitchFamily="34" charset="0"/>
                <a:hlinkClick r:id="rId3" tooltip="Imperative programming"/>
              </a:rPr>
              <a:t>imperative</a:t>
            </a:r>
            <a:r>
              <a:rPr lang="en-US" b="0" i="0" dirty="0">
                <a:solidFill>
                  <a:srgbClr val="202122"/>
                </a:solidFill>
                <a:effectLst/>
                <a:latin typeface="Arial" panose="020B0604020202020204" pitchFamily="34" charset="0"/>
              </a:rPr>
              <a:t> general-purpose </a:t>
            </a:r>
            <a:r>
              <a:rPr lang="en-US" b="0" i="0" u="none" strike="noStrike" dirty="0">
                <a:solidFill>
                  <a:srgbClr val="0645AD"/>
                </a:solidFill>
                <a:effectLst/>
                <a:latin typeface="Arial" panose="020B0604020202020204" pitchFamily="34" charset="0"/>
                <a:hlinkClick r:id="rId4" tooltip="Programming language"/>
              </a:rPr>
              <a:t>programming language</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5" tooltip="Integrated development environment"/>
              </a:rPr>
              <a:t>integrated development environment</a:t>
            </a:r>
            <a:r>
              <a:rPr lang="en-US" b="0" i="0" dirty="0">
                <a:solidFill>
                  <a:srgbClr val="202122"/>
                </a:solidFill>
                <a:effectLst/>
                <a:latin typeface="Arial" panose="020B0604020202020204" pitchFamily="34" charset="0"/>
              </a:rPr>
              <a:t> (IDE) developed at </a:t>
            </a:r>
            <a:r>
              <a:rPr lang="en-US" b="0" i="0" u="none" strike="noStrike" dirty="0">
                <a:solidFill>
                  <a:srgbClr val="0645AD"/>
                </a:solidFill>
                <a:effectLst/>
                <a:latin typeface="Arial" panose="020B0604020202020204" pitchFamily="34" charset="0"/>
                <a:hlinkClick r:id="rId6" tooltip="Centrum Wiskunde &amp; Informatica"/>
              </a:rPr>
              <a:t>Centrum </a:t>
            </a:r>
            <a:r>
              <a:rPr lang="en-US" b="0" i="0" u="none" strike="noStrike" dirty="0" err="1">
                <a:solidFill>
                  <a:srgbClr val="0645AD"/>
                </a:solidFill>
                <a:effectLst/>
                <a:latin typeface="Arial" panose="020B0604020202020204" pitchFamily="34" charset="0"/>
                <a:hlinkClick r:id="rId6" tooltip="Centrum Wiskunde &amp; Informatica"/>
              </a:rPr>
              <a:t>Wiskunde</a:t>
            </a:r>
            <a:r>
              <a:rPr lang="en-US" b="0" i="0" u="none" strike="noStrike" dirty="0">
                <a:solidFill>
                  <a:srgbClr val="0645AD"/>
                </a:solidFill>
                <a:effectLst/>
                <a:latin typeface="Arial" panose="020B0604020202020204" pitchFamily="34" charset="0"/>
                <a:hlinkClick r:id="rId6" tooltip="Centrum Wiskunde &amp; Informatica"/>
              </a:rPr>
              <a:t> &amp; Informatica</a:t>
            </a:r>
            <a:r>
              <a:rPr lang="en-US" b="0" i="0" dirty="0">
                <a:solidFill>
                  <a:srgbClr val="202122"/>
                </a:solidFill>
                <a:effectLst/>
                <a:latin typeface="Arial" panose="020B0604020202020204" pitchFamily="34" charset="0"/>
              </a:rPr>
              <a:t> (CWI), </a:t>
            </a:r>
            <a:r>
              <a:rPr lang="en-US" b="0" i="0" u="none" strike="noStrike" dirty="0">
                <a:solidFill>
                  <a:srgbClr val="0645AD"/>
                </a:solidFill>
                <a:effectLst/>
                <a:latin typeface="Arial" panose="020B0604020202020204" pitchFamily="34" charset="0"/>
                <a:hlinkClick r:id="rId7" tooltip="Netherlands"/>
              </a:rPr>
              <a:t>Netherlands</a:t>
            </a:r>
            <a:r>
              <a:rPr lang="en-US" b="0" i="0" dirty="0">
                <a:solidFill>
                  <a:srgbClr val="202122"/>
                </a:solidFill>
                <a:effectLst/>
                <a:latin typeface="Arial" panose="020B0604020202020204" pitchFamily="34" charset="0"/>
              </a:rPr>
              <a:t> by Leo </a:t>
            </a:r>
            <a:r>
              <a:rPr lang="en-US" b="0" i="0" dirty="0" err="1">
                <a:solidFill>
                  <a:srgbClr val="202122"/>
                </a:solidFill>
                <a:effectLst/>
                <a:latin typeface="Arial" panose="020B0604020202020204" pitchFamily="34" charset="0"/>
              </a:rPr>
              <a:t>Geurts</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8" tooltip="Lambert Meertens"/>
              </a:rPr>
              <a:t>Lambert </a:t>
            </a:r>
            <a:r>
              <a:rPr lang="en-US" b="0" i="0" u="none" strike="noStrike" dirty="0" err="1">
                <a:solidFill>
                  <a:srgbClr val="0645AD"/>
                </a:solidFill>
                <a:effectLst/>
                <a:latin typeface="Arial" panose="020B0604020202020204" pitchFamily="34" charset="0"/>
                <a:hlinkClick r:id="rId8" tooltip="Lambert Meertens"/>
              </a:rPr>
              <a:t>Meertens</a:t>
            </a:r>
            <a:r>
              <a:rPr lang="en-US" b="0" i="0" dirty="0">
                <a:solidFill>
                  <a:srgbClr val="202122"/>
                </a:solidFill>
                <a:effectLst/>
                <a:latin typeface="Arial" panose="020B0604020202020204" pitchFamily="34" charset="0"/>
              </a:rPr>
              <a:t>, and </a:t>
            </a:r>
            <a:r>
              <a:rPr lang="en-US" b="0" i="0" u="none" strike="noStrike" dirty="0">
                <a:solidFill>
                  <a:srgbClr val="0645AD"/>
                </a:solidFill>
                <a:effectLst/>
                <a:latin typeface="Arial" panose="020B0604020202020204" pitchFamily="34" charset="0"/>
                <a:hlinkClick r:id="rId9" tooltip="Steven Pemberton"/>
              </a:rPr>
              <a:t>Steven Pemberton</a:t>
            </a:r>
            <a:r>
              <a:rPr lang="en-US" b="0" i="0" dirty="0">
                <a:solidFill>
                  <a:srgbClr val="202122"/>
                </a:solidFill>
                <a:effectLst/>
                <a:latin typeface="Arial" panose="020B0604020202020204" pitchFamily="34" charset="0"/>
              </a:rPr>
              <a:t>.</a:t>
            </a:r>
            <a:r>
              <a:rPr lang="en-US" b="0" i="0" u="none" strike="noStrike" baseline="30000" dirty="0">
                <a:solidFill>
                  <a:srgbClr val="0645AD"/>
                </a:solidFill>
                <a:effectLst/>
                <a:latin typeface="Arial" panose="020B0604020202020204" pitchFamily="34" charset="0"/>
                <a:hlinkClick r:id="rId10"/>
              </a:rPr>
              <a:t>[2]</a:t>
            </a:r>
            <a:r>
              <a:rPr lang="en-US" b="0" i="0" dirty="0">
                <a:solidFill>
                  <a:srgbClr val="202122"/>
                </a:solidFill>
                <a:effectLst/>
                <a:latin typeface="Arial" panose="020B0604020202020204" pitchFamily="34" charset="0"/>
              </a:rPr>
              <a:t> It is interactive, structured, </a:t>
            </a:r>
            <a:r>
              <a:rPr lang="en-US" b="0" i="0" u="none" strike="noStrike" dirty="0">
                <a:solidFill>
                  <a:srgbClr val="0645AD"/>
                </a:solidFill>
                <a:effectLst/>
                <a:latin typeface="Arial" panose="020B0604020202020204" pitchFamily="34" charset="0"/>
                <a:hlinkClick r:id="rId11" tooltip="High-level programming language"/>
              </a:rPr>
              <a:t>high-level</a:t>
            </a:r>
            <a:r>
              <a:rPr lang="en-US" b="0" i="0" dirty="0">
                <a:solidFill>
                  <a:srgbClr val="202122"/>
                </a:solidFill>
                <a:effectLst/>
                <a:latin typeface="Arial" panose="020B0604020202020204" pitchFamily="34" charset="0"/>
              </a:rPr>
              <a:t>, and intended to be used instead of </a:t>
            </a:r>
            <a:r>
              <a:rPr lang="en-US" b="0" i="0" u="none" strike="noStrike" dirty="0">
                <a:solidFill>
                  <a:srgbClr val="0645AD"/>
                </a:solidFill>
                <a:effectLst/>
                <a:latin typeface="Arial" panose="020B0604020202020204" pitchFamily="34" charset="0"/>
                <a:hlinkClick r:id="rId12" tooltip="BASIC"/>
              </a:rPr>
              <a:t>BASIC</a:t>
            </a:r>
            <a:r>
              <a:rPr lang="en-US" b="0" i="0" dirty="0">
                <a:solidFill>
                  <a:srgbClr val="202122"/>
                </a:solidFill>
                <a:effectLst/>
                <a:latin typeface="Arial" panose="020B0604020202020204" pitchFamily="34" charset="0"/>
              </a:rPr>
              <a:t>, </a:t>
            </a:r>
            <a:r>
              <a:rPr lang="en-US" b="0" i="0" u="none" strike="noStrike" dirty="0">
                <a:solidFill>
                  <a:srgbClr val="0645AD"/>
                </a:solidFill>
                <a:effectLst/>
                <a:latin typeface="Arial" panose="020B0604020202020204" pitchFamily="34" charset="0"/>
                <a:hlinkClick r:id="rId13" tooltip="Pascal (programming language)"/>
              </a:rPr>
              <a:t>Pascal</a:t>
            </a:r>
            <a:r>
              <a:rPr lang="en-US" b="0" i="0" dirty="0">
                <a:solidFill>
                  <a:srgbClr val="202122"/>
                </a:solidFill>
                <a:effectLst/>
                <a:latin typeface="Arial" panose="020B0604020202020204" pitchFamily="34" charset="0"/>
              </a:rPr>
              <a:t>, or </a:t>
            </a:r>
            <a:r>
              <a:rPr lang="en-US" b="0" i="0" u="none" strike="noStrike" dirty="0">
                <a:solidFill>
                  <a:srgbClr val="0645AD"/>
                </a:solidFill>
                <a:effectLst/>
                <a:latin typeface="Arial" panose="020B0604020202020204" pitchFamily="34" charset="0"/>
                <a:hlinkClick r:id="rId14" tooltip="AWK"/>
              </a:rPr>
              <a:t>AWK</a:t>
            </a:r>
            <a:r>
              <a:rPr lang="en-US" b="0" i="0" dirty="0">
                <a:solidFill>
                  <a:srgbClr val="202122"/>
                </a:solidFill>
                <a:effectLst/>
                <a:latin typeface="Arial" panose="020B0604020202020204" pitchFamily="34" charset="0"/>
              </a:rPr>
              <a:t>. It is intended for teaching or prototyping, but not as a systems-programming language.</a:t>
            </a:r>
          </a:p>
          <a:p>
            <a:pPr marL="158750" indent="0" algn="l">
              <a:buNone/>
            </a:pPr>
            <a:r>
              <a:rPr lang="en-US" b="0" i="0" dirty="0">
                <a:solidFill>
                  <a:srgbClr val="202122"/>
                </a:solidFill>
                <a:effectLst/>
                <a:latin typeface="Arial" panose="020B0604020202020204" pitchFamily="34" charset="0"/>
              </a:rPr>
              <a:t>ABC had a major influence on the design of the language </a:t>
            </a:r>
            <a:r>
              <a:rPr lang="en-US" b="0" i="0" u="none" strike="noStrike" dirty="0">
                <a:solidFill>
                  <a:srgbClr val="0645AD"/>
                </a:solidFill>
                <a:effectLst/>
                <a:latin typeface="Arial" panose="020B0604020202020204" pitchFamily="34" charset="0"/>
                <a:hlinkClick r:id="rId15" tooltip="Python (programming language)"/>
              </a:rPr>
              <a:t>Python</a:t>
            </a:r>
            <a:r>
              <a:rPr lang="en-US" b="0" i="0" dirty="0">
                <a:solidFill>
                  <a:srgbClr val="202122"/>
                </a:solidFill>
                <a:effectLst/>
                <a:latin typeface="Arial" panose="020B0604020202020204" pitchFamily="34" charset="0"/>
              </a:rPr>
              <a:t>, developed by </a:t>
            </a:r>
            <a:r>
              <a:rPr lang="en-US" b="0" i="0" u="none" strike="noStrike" dirty="0">
                <a:solidFill>
                  <a:srgbClr val="0645AD"/>
                </a:solidFill>
                <a:effectLst/>
                <a:latin typeface="Arial" panose="020B0604020202020204" pitchFamily="34" charset="0"/>
                <a:hlinkClick r:id="rId16" tooltip="Guido van Rossum"/>
              </a:rPr>
              <a:t>Guido van Rossum</a:t>
            </a:r>
            <a:r>
              <a:rPr lang="en-US" b="0" i="0" dirty="0">
                <a:solidFill>
                  <a:srgbClr val="202122"/>
                </a:solidFill>
                <a:effectLst/>
                <a:latin typeface="Arial" panose="020B0604020202020204" pitchFamily="34" charset="0"/>
              </a:rPr>
              <a:t>, who formerly worked for several years on the ABC system in the mid-1980s.</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fad8134eea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fad8134eea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854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63248dfcf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63248dfcf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dirty="0">
                <a:solidFill>
                  <a:srgbClr val="BDC1C6"/>
                </a:solidFill>
                <a:effectLst/>
                <a:latin typeface="arial" panose="020B0604020202020204" pitchFamily="34" charset="0"/>
              </a:rPr>
              <a:t>A </a:t>
            </a:r>
            <a:r>
              <a:rPr lang="en-US" b="1" i="0" dirty="0">
                <a:solidFill>
                  <a:srgbClr val="BCC0C3"/>
                </a:solidFill>
                <a:effectLst/>
                <a:latin typeface="arial" panose="020B0604020202020204" pitchFamily="34" charset="0"/>
              </a:rPr>
              <a:t>method is a set of code which is referred to by name and can be called (invoked) at any point in a program simply by utilizing the method's</a:t>
            </a:r>
            <a:r>
              <a:rPr lang="en-US" dirty="0">
                <a:solidFill>
                  <a:srgbClr val="BDC1C6"/>
                </a:solidFill>
                <a:effectLst/>
                <a:latin typeface="arial" panose="020B0604020202020204" pitchFamily="34" charset="0"/>
              </a:rPr>
              <a:t> name.</a:t>
            </a:r>
          </a:p>
          <a:p>
            <a:br>
              <a:rPr lang="en-US" b="0" i="0" dirty="0">
                <a:solidFill>
                  <a:srgbClr val="BDC1C6"/>
                </a:solidFill>
                <a:effectLst/>
                <a:latin typeface="arial" panose="020B0604020202020204" pitchFamily="34" charset="0"/>
              </a:rPr>
            </a:b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201"/>
        <p:cNvGrpSpPr/>
        <p:nvPr/>
      </p:nvGrpSpPr>
      <p:grpSpPr>
        <a:xfrm>
          <a:off x="0" y="0"/>
          <a:ext cx="0" cy="0"/>
          <a:chOff x="0" y="0"/>
          <a:chExt cx="0" cy="0"/>
        </a:xfrm>
      </p:grpSpPr>
      <p:sp>
        <p:nvSpPr>
          <p:cNvPr id="202" name="Google Shape;202;p20"/>
          <p:cNvSpPr/>
          <p:nvPr/>
        </p:nvSpPr>
        <p:spPr>
          <a:xfrm>
            <a:off x="723675"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0"/>
          <p:cNvSpPr/>
          <p:nvPr/>
        </p:nvSpPr>
        <p:spPr>
          <a:xfrm>
            <a:off x="3319693"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0"/>
          <p:cNvSpPr/>
          <p:nvPr/>
        </p:nvSpPr>
        <p:spPr>
          <a:xfrm>
            <a:off x="5915724" y="1189200"/>
            <a:ext cx="2504700" cy="3414600"/>
          </a:xfrm>
          <a:prstGeom prst="roundRect">
            <a:avLst>
              <a:gd name="adj" fmla="val 6193"/>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0"/>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20"/>
          <p:cNvSpPr txBox="1">
            <a:spLocks noGrp="1"/>
          </p:cNvSpPr>
          <p:nvPr>
            <p:ph type="subTitle" idx="1"/>
          </p:nvPr>
        </p:nvSpPr>
        <p:spPr>
          <a:xfrm>
            <a:off x="891995" y="3023144"/>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0"/>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20"/>
          <p:cNvSpPr txBox="1">
            <a:spLocks noGrp="1"/>
          </p:cNvSpPr>
          <p:nvPr>
            <p:ph type="subTitle" idx="3"/>
          </p:nvPr>
        </p:nvSpPr>
        <p:spPr>
          <a:xfrm>
            <a:off x="3483900" y="3023137"/>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20"/>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b="1"/>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20"/>
          <p:cNvSpPr txBox="1">
            <a:spLocks noGrp="1"/>
          </p:cNvSpPr>
          <p:nvPr>
            <p:ph type="subTitle" idx="5"/>
          </p:nvPr>
        </p:nvSpPr>
        <p:spPr>
          <a:xfrm>
            <a:off x="6071355" y="3023162"/>
            <a:ext cx="2176200" cy="9951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20"/>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2" name="Google Shape;212;p20"/>
          <p:cNvGrpSpPr/>
          <p:nvPr/>
        </p:nvGrpSpPr>
        <p:grpSpPr>
          <a:xfrm>
            <a:off x="8424000" y="209250"/>
            <a:ext cx="433550" cy="78899"/>
            <a:chOff x="8424000" y="285450"/>
            <a:chExt cx="433550" cy="78899"/>
          </a:xfrm>
        </p:grpSpPr>
        <p:cxnSp>
          <p:nvCxnSpPr>
            <p:cNvPr id="213" name="Google Shape;213;p2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14" name="Google Shape;214;p2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 name="Google Shape;215;p20"/>
            <p:cNvGrpSpPr/>
            <p:nvPr/>
          </p:nvGrpSpPr>
          <p:grpSpPr>
            <a:xfrm>
              <a:off x="8785929" y="285450"/>
              <a:ext cx="71621" cy="78899"/>
              <a:chOff x="3621700" y="273825"/>
              <a:chExt cx="100875" cy="111125"/>
            </a:xfrm>
          </p:grpSpPr>
          <p:cxnSp>
            <p:nvCxnSpPr>
              <p:cNvPr id="216" name="Google Shape;216;p2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17" name="Google Shape;217;p2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rId2" action="ppaction://hlinksldjump"/>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4620900" y="1188900"/>
            <a:ext cx="38031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txBox="1">
            <a:spLocks noGrp="1"/>
          </p:cNvSpPr>
          <p:nvPr>
            <p:ph type="subTitle" idx="1"/>
          </p:nvPr>
        </p:nvSpPr>
        <p:spPr>
          <a:xfrm>
            <a:off x="1149300" y="2465950"/>
            <a:ext cx="2944500" cy="462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3" name="Google Shape;43;p5"/>
          <p:cNvSpPr txBox="1">
            <a:spLocks noGrp="1"/>
          </p:cNvSpPr>
          <p:nvPr>
            <p:ph type="subTitle" idx="2"/>
          </p:nvPr>
        </p:nvSpPr>
        <p:spPr>
          <a:xfrm>
            <a:off x="5126400" y="2558050"/>
            <a:ext cx="2944500" cy="277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dk2"/>
                </a:solidFill>
                <a:latin typeface="Oswald"/>
                <a:ea typeface="Oswald"/>
                <a:cs typeface="Oswald"/>
                <a:sym typeface="Oswald"/>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44" name="Google Shape;44;p5"/>
          <p:cNvSpPr txBox="1">
            <a:spLocks noGrp="1"/>
          </p:cNvSpPr>
          <p:nvPr>
            <p:ph type="subTitle" idx="3"/>
          </p:nvPr>
        </p:nvSpPr>
        <p:spPr>
          <a:xfrm>
            <a:off x="11493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subTitle" idx="4"/>
          </p:nvPr>
        </p:nvSpPr>
        <p:spPr>
          <a:xfrm>
            <a:off x="5050200" y="2927650"/>
            <a:ext cx="2944500" cy="1278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6" name="Google Shape;46;p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49" name="Google Shape;49;p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52" name="Google Shape;52;p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8" name="Google Shape;58;p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61" name="Google Shape;61;p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95" name="Google Shape;95;p10"/>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8" name="Google Shape;98;p10"/>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31"/>
        <p:cNvGrpSpPr/>
        <p:nvPr/>
      </p:nvGrpSpPr>
      <p:grpSpPr>
        <a:xfrm>
          <a:off x="0" y="0"/>
          <a:ext cx="0" cy="0"/>
          <a:chOff x="0" y="0"/>
          <a:chExt cx="0" cy="0"/>
        </a:xfrm>
      </p:grpSpPr>
      <p:sp>
        <p:nvSpPr>
          <p:cNvPr id="132" name="Google Shape;132;p14"/>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4"/>
          <p:cNvSpPr txBox="1">
            <a:spLocks noGrp="1"/>
          </p:cNvSpPr>
          <p:nvPr>
            <p:ph type="title"/>
          </p:nvPr>
        </p:nvSpPr>
        <p:spPr>
          <a:xfrm>
            <a:off x="2143500" y="3457200"/>
            <a:ext cx="4857000" cy="41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34" name="Google Shape;134;p14"/>
          <p:cNvSpPr txBox="1">
            <a:spLocks noGrp="1"/>
          </p:cNvSpPr>
          <p:nvPr>
            <p:ph type="subTitle" idx="1"/>
          </p:nvPr>
        </p:nvSpPr>
        <p:spPr>
          <a:xfrm>
            <a:off x="2143500" y="1743588"/>
            <a:ext cx="4857000" cy="17136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grpSp>
        <p:nvGrpSpPr>
          <p:cNvPr id="135" name="Google Shape;135;p14"/>
          <p:cNvGrpSpPr/>
          <p:nvPr/>
        </p:nvGrpSpPr>
        <p:grpSpPr>
          <a:xfrm>
            <a:off x="8424000" y="209250"/>
            <a:ext cx="433550" cy="78899"/>
            <a:chOff x="8424000" y="285450"/>
            <a:chExt cx="433550" cy="78899"/>
          </a:xfrm>
        </p:grpSpPr>
        <p:cxnSp>
          <p:nvCxnSpPr>
            <p:cNvPr id="136" name="Google Shape;136;p14"/>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37" name="Google Shape;137;p14"/>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 name="Google Shape;138;p14"/>
            <p:cNvGrpSpPr/>
            <p:nvPr/>
          </p:nvGrpSpPr>
          <p:grpSpPr>
            <a:xfrm>
              <a:off x="8785929" y="285450"/>
              <a:ext cx="71621" cy="78899"/>
              <a:chOff x="3621700" y="273825"/>
              <a:chExt cx="100875" cy="111125"/>
            </a:xfrm>
          </p:grpSpPr>
          <p:cxnSp>
            <p:nvCxnSpPr>
              <p:cNvPr id="139" name="Google Shape;139;p14"/>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40" name="Google Shape;140;p14"/>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a:spLocks noGrp="1"/>
          </p:cNvSpPr>
          <p:nvPr>
            <p:ph type="subTitle" idx="1"/>
          </p:nvPr>
        </p:nvSpPr>
        <p:spPr>
          <a:xfrm>
            <a:off x="2450700" y="2569350"/>
            <a:ext cx="4242600" cy="89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7"/>
          <p:cNvSpPr txBox="1">
            <a:spLocks noGrp="1"/>
          </p:cNvSpPr>
          <p:nvPr>
            <p:ph type="title"/>
          </p:nvPr>
        </p:nvSpPr>
        <p:spPr>
          <a:xfrm>
            <a:off x="1796250" y="1266475"/>
            <a:ext cx="5551500" cy="130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67" name="Google Shape;167;p1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0" name="Google Shape;170;p1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6" r:id="rId6"/>
    <p:sldLayoutId id="2147483659" r:id="rId7"/>
    <p:sldLayoutId id="2147483660" r:id="rId8"/>
    <p:sldLayoutId id="2147483663" r:id="rId9"/>
    <p:sldLayoutId id="2147483666"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s://es.wikipedia.org/wiki/Pytho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slide" Target="slide31.xml"/><Relationship Id="rId4" Type="http://schemas.openxmlformats.org/officeDocument/2006/relationships/slide" Target="slide27.xml"/></Relationships>
</file>

<file path=ppt/slides/_rels/slide10.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s://towardsdatascience.com/the-ultimate-beginners-guide-to-numpy-f5a2f99aef54"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31.xml"/><Relationship Id="rId4" Type="http://schemas.openxmlformats.org/officeDocument/2006/relationships/slide" Target="slide27.xml"/></Relationships>
</file>

<file path=ppt/slides/_rels/slide1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slide" Target="slide31.xml"/><Relationship Id="rId4" Type="http://schemas.openxmlformats.org/officeDocument/2006/relationships/slide" Target="slide27.xml"/></Relationships>
</file>

<file path=ppt/slides/_rels/slide1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slide" Target="slide31.xml"/><Relationship Id="rId4" Type="http://schemas.openxmlformats.org/officeDocument/2006/relationships/slide" Target="slide27.xml"/></Relationships>
</file>

<file path=ppt/slides/_rels/slide1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slide" Target="slide33.xml"/><Relationship Id="rId4" Type="http://schemas.openxmlformats.org/officeDocument/2006/relationships/slide" Target="slide29.xml"/></Relationships>
</file>

<file path=ppt/slides/_rels/slide1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slide" Target="slide34.xml"/><Relationship Id="rId4" Type="http://schemas.openxmlformats.org/officeDocument/2006/relationships/slide" Target="slide30.xml"/></Relationships>
</file>

<file path=ppt/slides/_rels/slide1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slide" Target="slide35.xml"/><Relationship Id="rId4" Type="http://schemas.openxmlformats.org/officeDocument/2006/relationships/slide" Target="slide31.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slide" Target="slide36.xml"/><Relationship Id="rId4" Type="http://schemas.openxmlformats.org/officeDocument/2006/relationships/slide" Target="slide32.xml"/></Relationships>
</file>

<file path=ppt/slides/_rels/slide1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slide" Target="slide37.xml"/><Relationship Id="rId4" Type="http://schemas.openxmlformats.org/officeDocument/2006/relationships/slide" Target="slide33.xml"/></Relationships>
</file>

<file path=ppt/slides/_rels/slide1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slide" Target="slide38.xml"/><Relationship Id="rId4" Type="http://schemas.openxmlformats.org/officeDocument/2006/relationships/slide" Target="slide34.xml"/></Relationships>
</file>

<file path=ppt/slides/_rels/slide1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slide" Target="slide39.xml"/><Relationship Id="rId4" Type="http://schemas.openxmlformats.org/officeDocument/2006/relationships/slide" Target="slide35.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slide" Target="slide31.xml"/><Relationship Id="rId4" Type="http://schemas.openxmlformats.org/officeDocument/2006/relationships/slide" Target="slide27.xml"/></Relationships>
</file>

<file path=ppt/slides/_rels/slide2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slide" Target="slide40.xml"/><Relationship Id="rId4" Type="http://schemas.openxmlformats.org/officeDocument/2006/relationships/slide" Target="slide36.xml"/></Relationships>
</file>

<file path=ppt/slides/_rels/slide2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slide" Target="slide41.xml"/><Relationship Id="rId4" Type="http://schemas.openxmlformats.org/officeDocument/2006/relationships/slide" Target="slide37.xml"/></Relationships>
</file>

<file path=ppt/slides/_rels/slide2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slide" Target="slide42.xml"/><Relationship Id="rId4" Type="http://schemas.openxmlformats.org/officeDocument/2006/relationships/slide" Target="slide38.xml"/></Relationships>
</file>

<file path=ppt/slides/_rels/slide2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slide" Target="slide43.xml"/><Relationship Id="rId4" Type="http://schemas.openxmlformats.org/officeDocument/2006/relationships/slide" Target="slide39.xml"/></Relationships>
</file>

<file path=ppt/slides/_rels/slide2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s://geo-python.github.io/2017/lessons/L5/pandas-overview.html"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slide" Target="slide44.xml"/><Relationship Id="rId4" Type="http://schemas.openxmlformats.org/officeDocument/2006/relationships/slide" Target="slide40.xml"/></Relationships>
</file>

<file path=ppt/slides/_rels/slide2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slide" Target="slide45.xml"/><Relationship Id="rId4" Type="http://schemas.openxmlformats.org/officeDocument/2006/relationships/slide" Target="slide41.xml"/></Relationships>
</file>

<file path=ppt/slides/_rels/slide2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slide" Target="slide46.xml"/><Relationship Id="rId4" Type="http://schemas.openxmlformats.org/officeDocument/2006/relationships/slide" Target="slide42.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slide" Target="slide47.xml"/><Relationship Id="rId4" Type="http://schemas.openxmlformats.org/officeDocument/2006/relationships/slide" Target="slide43.xml"/></Relationships>
</file>

<file path=ppt/slides/_rels/slide2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xml"/><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slide" Target="slide48.xml"/><Relationship Id="rId4" Type="http://schemas.openxmlformats.org/officeDocument/2006/relationships/slide" Target="slide44.xml"/></Relationships>
</file>

<file path=ppt/slides/_rels/slide29.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slide" Target="slide49.xml"/><Relationship Id="rId4" Type="http://schemas.openxmlformats.org/officeDocument/2006/relationships/slide" Target="slide45.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slide" Target="slide31.xml"/><Relationship Id="rId4" Type="http://schemas.openxmlformats.org/officeDocument/2006/relationships/slide" Target="slide27.xml"/></Relationships>
</file>

<file path=ppt/slides/_rels/slide3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slide" Target="slide54.xml"/><Relationship Id="rId4" Type="http://schemas.openxmlformats.org/officeDocument/2006/relationships/slide" Target="slide50.xml"/></Relationships>
</file>

<file path=ppt/slides/_rels/slide3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slide" Target="slide55.xml"/><Relationship Id="rId4" Type="http://schemas.openxmlformats.org/officeDocument/2006/relationships/slide" Target="slide51.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slide" Target="slide53.xml"/></Relationships>
</file>

<file path=ppt/slides/_rels/slide3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 Target="slide54.xml"/></Relationships>
</file>

<file path=ppt/slides/_rels/slide3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 Target="slide55.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slide" Target="slide53.xml"/><Relationship Id="rId4" Type="http://schemas.openxmlformats.org/officeDocument/2006/relationships/slide" Target="slide49.xml"/></Relationships>
</file>

<file path=ppt/slides/_rels/slide3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hyperlink" Target="http://logos-download.com/9988-python-logo-download.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slide" Target="slide31.xml"/><Relationship Id="rId4" Type="http://schemas.openxmlformats.org/officeDocument/2006/relationships/slide" Target="slide27.xml"/></Relationships>
</file>

<file path=ppt/slides/_rels/slide4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slide" Target="slide50.xml"/><Relationship Id="rId4" Type="http://schemas.openxmlformats.org/officeDocument/2006/relationships/slide" Target="slide46.xml"/></Relationships>
</file>

<file path=ppt/slides/_rels/slide4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slide" Target="slide31.xml"/><Relationship Id="rId4" Type="http://schemas.openxmlformats.org/officeDocument/2006/relationships/slide" Target="slide27.xml"/></Relationships>
</file>

<file path=ppt/slides/_rels/slide49.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slide" Target="slide31.xml"/><Relationship Id="rId4" Type="http://schemas.openxmlformats.org/officeDocument/2006/relationships/slide" Target="slide27.xml"/></Relationships>
</file>

<file path=ppt/slides/_rels/slide50.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8.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slide" Target="slide3.xml"/><Relationship Id="rId7" Type="http://schemas.openxmlformats.org/officeDocument/2006/relationships/hyperlink" Target="https://www.c3d2.de/news/event-20170824-pydd.htm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slide" Target="slide31.xml"/><Relationship Id="rId4" Type="http://schemas.openxmlformats.org/officeDocument/2006/relationships/slide" Target="slide27.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slide" Target="slide31.xml"/><Relationship Id="rId5" Type="http://schemas.openxmlformats.org/officeDocument/2006/relationships/slide" Target="slide27.xm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3.xml"/><Relationship Id="rId1" Type="http://schemas.openxmlformats.org/officeDocument/2006/relationships/slideLayout" Target="../slideLayouts/slideLayout1.xml"/><Relationship Id="rId4" Type="http://schemas.openxmlformats.org/officeDocument/2006/relationships/slide" Target="slide31.xml"/></Relationships>
</file>

<file path=ppt/slides/_rels/slide9.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hyperlink" Target="https://www.saasworthy.com/product-alternative/986/eclipse-che" TargetMode="External"/><Relationship Id="rId7" Type="http://schemas.openxmlformats.org/officeDocument/2006/relationships/slide" Target="slide3.xml"/><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hyperlink" Target="https://code.visualstudio.com/learntocode" TargetMode="External"/><Relationship Id="rId4" Type="http://schemas.openxmlformats.org/officeDocument/2006/relationships/image" Target="../media/image6.png"/><Relationship Id="rId9" Type="http://schemas.openxmlformats.org/officeDocument/2006/relationships/slide" Target="slide3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7" name="Google Shape;397;p31"/>
          <p:cNvSpPr txBox="1">
            <a:spLocks noGrp="1"/>
          </p:cNvSpPr>
          <p:nvPr>
            <p:ph type="subTitle" idx="1"/>
          </p:nvPr>
        </p:nvSpPr>
        <p:spPr>
          <a:xfrm>
            <a:off x="926425" y="3090600"/>
            <a:ext cx="2966400" cy="424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Let’s code…</a:t>
            </a:r>
            <a:endParaRPr dirty="0"/>
          </a:p>
        </p:txBody>
      </p:sp>
      <p:sp>
        <p:nvSpPr>
          <p:cNvPr id="398" name="Google Shape;398;p31"/>
          <p:cNvSpPr txBox="1">
            <a:spLocks noGrp="1"/>
          </p:cNvSpPr>
          <p:nvPr>
            <p:ph type="subTitle" idx="1"/>
          </p:nvPr>
        </p:nvSpPr>
        <p:spPr>
          <a:xfrm>
            <a:off x="796200" y="109800"/>
            <a:ext cx="1066200" cy="277800"/>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US" sz="1000" dirty="0">
                <a:solidFill>
                  <a:schemeClr val="dk2"/>
                </a:solidFill>
                <a:latin typeface="Oswald"/>
                <a:ea typeface="Oswald"/>
                <a:cs typeface="Oswald"/>
                <a:sym typeface="Oswald"/>
              </a:rPr>
              <a:t>YOUR LOGO HERE</a:t>
            </a:r>
          </a:p>
        </p:txBody>
      </p:sp>
      <p:sp>
        <p:nvSpPr>
          <p:cNvPr id="399" name="Google Shape;399;p31"/>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#Python Workshop</a:t>
            </a:r>
            <a:endParaRPr dirty="0"/>
          </a:p>
        </p:txBody>
      </p:sp>
      <p:grpSp>
        <p:nvGrpSpPr>
          <p:cNvPr id="400" name="Google Shape;400;p31"/>
          <p:cNvGrpSpPr/>
          <p:nvPr/>
        </p:nvGrpSpPr>
        <p:grpSpPr>
          <a:xfrm>
            <a:off x="5375029" y="1818088"/>
            <a:ext cx="2224161" cy="1884607"/>
            <a:chOff x="5375029" y="1818088"/>
            <a:chExt cx="2224161" cy="1884607"/>
          </a:xfrm>
        </p:grpSpPr>
        <p:sp>
          <p:nvSpPr>
            <p:cNvPr id="401" name="Google Shape;401;p31"/>
            <p:cNvSpPr/>
            <p:nvPr/>
          </p:nvSpPr>
          <p:spPr>
            <a:xfrm>
              <a:off x="6273950" y="3298356"/>
              <a:ext cx="426300" cy="396873"/>
            </a:xfrm>
            <a:custGeom>
              <a:avLst/>
              <a:gdLst/>
              <a:ahLst/>
              <a:cxnLst/>
              <a:rect l="l" t="t" r="r" b="b"/>
              <a:pathLst>
                <a:path w="17167" h="15982" extrusionOk="0">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1"/>
            <p:cNvSpPr/>
            <p:nvPr/>
          </p:nvSpPr>
          <p:spPr>
            <a:xfrm>
              <a:off x="6154104" y="3665446"/>
              <a:ext cx="666008" cy="37249"/>
            </a:xfrm>
            <a:custGeom>
              <a:avLst/>
              <a:gdLst/>
              <a:ahLst/>
              <a:cxnLst/>
              <a:rect l="l" t="t" r="r" b="b"/>
              <a:pathLst>
                <a:path w="26820" h="1500" extrusionOk="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1"/>
            <p:cNvSpPr/>
            <p:nvPr/>
          </p:nvSpPr>
          <p:spPr>
            <a:xfrm>
              <a:off x="6273950" y="3303326"/>
              <a:ext cx="426300" cy="126596"/>
            </a:xfrm>
            <a:custGeom>
              <a:avLst/>
              <a:gdLst/>
              <a:ahLst/>
              <a:cxnLst/>
              <a:rect l="l" t="t" r="r" b="b"/>
              <a:pathLst>
                <a:path w="17167" h="5098" extrusionOk="0">
                  <a:moveTo>
                    <a:pt x="1" y="0"/>
                  </a:moveTo>
                  <a:lnTo>
                    <a:pt x="1" y="1156"/>
                  </a:lnTo>
                  <a:lnTo>
                    <a:pt x="17167" y="5097"/>
                  </a:lnTo>
                  <a:lnTo>
                    <a:pt x="1716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5375029" y="3097292"/>
              <a:ext cx="2224098" cy="218476"/>
            </a:xfrm>
            <a:custGeom>
              <a:avLst/>
              <a:gdLst/>
              <a:ahLst/>
              <a:cxnLst/>
              <a:rect l="l" t="t" r="r" b="b"/>
              <a:pathLst>
                <a:path w="89564" h="8798" extrusionOk="0">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5375029" y="1818088"/>
              <a:ext cx="2224161" cy="1289166"/>
            </a:xfrm>
            <a:custGeom>
              <a:avLst/>
              <a:gdLst/>
              <a:ahLst/>
              <a:cxnLst/>
              <a:rect l="l" t="t" r="r" b="b"/>
              <a:pathLst>
                <a:path w="89564" h="51913" extrusionOk="0">
                  <a:moveTo>
                    <a:pt x="2361" y="1"/>
                  </a:moveTo>
                  <a:cubicBezTo>
                    <a:pt x="1057" y="1"/>
                    <a:pt x="0" y="1059"/>
                    <a:pt x="0" y="2357"/>
                  </a:cubicBezTo>
                  <a:lnTo>
                    <a:pt x="0" y="51913"/>
                  </a:lnTo>
                  <a:lnTo>
                    <a:pt x="89564" y="51913"/>
                  </a:lnTo>
                  <a:lnTo>
                    <a:pt x="89564" y="2357"/>
                  </a:lnTo>
                  <a:cubicBezTo>
                    <a:pt x="89564" y="1059"/>
                    <a:pt x="88507" y="1"/>
                    <a:pt x="87208" y="1"/>
                  </a:cubicBezTo>
                  <a:close/>
                </a:path>
              </a:pathLst>
            </a:custGeom>
            <a:gradFill>
              <a:gsLst>
                <a:gs pos="0">
                  <a:schemeClr val="lt1"/>
                </a:gs>
                <a:gs pos="100000">
                  <a:schemeClr val="dk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5434356" y="1871380"/>
              <a:ext cx="2105483" cy="1171978"/>
            </a:xfrm>
            <a:custGeom>
              <a:avLst/>
              <a:gdLst/>
              <a:ahLst/>
              <a:cxnLst/>
              <a:rect l="l" t="t" r="r" b="b"/>
              <a:pathLst>
                <a:path w="84785" h="47194" extrusionOk="0">
                  <a:moveTo>
                    <a:pt x="1" y="0"/>
                  </a:moveTo>
                  <a:lnTo>
                    <a:pt x="1" y="47193"/>
                  </a:lnTo>
                  <a:lnTo>
                    <a:pt x="84785" y="47193"/>
                  </a:lnTo>
                  <a:lnTo>
                    <a:pt x="84785" y="0"/>
                  </a:lnTo>
                  <a:close/>
                </a:path>
              </a:pathLst>
            </a:custGeom>
            <a:gradFill>
              <a:gsLst>
                <a:gs pos="0">
                  <a:srgbClr val="80DFFF"/>
                </a:gs>
                <a:gs pos="100000">
                  <a:srgbClr val="318FFA">
                    <a:alpha val="71764"/>
                  </a:srgbClr>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1"/>
            <p:cNvSpPr/>
            <p:nvPr/>
          </p:nvSpPr>
          <p:spPr>
            <a:xfrm>
              <a:off x="7002489" y="1968354"/>
              <a:ext cx="479554" cy="221338"/>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1"/>
            <p:cNvSpPr/>
            <p:nvPr/>
          </p:nvSpPr>
          <p:spPr>
            <a:xfrm>
              <a:off x="7002489" y="2241370"/>
              <a:ext cx="479554" cy="733225"/>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3DB0FD"/>
                </a:gs>
                <a:gs pos="100000">
                  <a:srgbClr val="308EF7"/>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1"/>
          <p:cNvGrpSpPr/>
          <p:nvPr/>
        </p:nvGrpSpPr>
        <p:grpSpPr>
          <a:xfrm>
            <a:off x="7118242" y="1435741"/>
            <a:ext cx="795392" cy="626115"/>
            <a:chOff x="7542675" y="1392460"/>
            <a:chExt cx="879178" cy="692069"/>
          </a:xfrm>
        </p:grpSpPr>
        <p:sp>
          <p:nvSpPr>
            <p:cNvPr id="413" name="Google Shape;413;p31"/>
            <p:cNvSpPr/>
            <p:nvPr/>
          </p:nvSpPr>
          <p:spPr>
            <a:xfrm>
              <a:off x="7542675" y="1392460"/>
              <a:ext cx="879178" cy="692069"/>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31"/>
            <p:cNvGrpSpPr/>
            <p:nvPr/>
          </p:nvGrpSpPr>
          <p:grpSpPr>
            <a:xfrm>
              <a:off x="7603656" y="1520706"/>
              <a:ext cx="657046" cy="305943"/>
              <a:chOff x="7603656" y="1520706"/>
              <a:chExt cx="657046" cy="305943"/>
            </a:xfrm>
          </p:grpSpPr>
          <p:sp>
            <p:nvSpPr>
              <p:cNvPr id="415" name="Google Shape;415;p31"/>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1"/>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23" name="Google Shape;423;p31"/>
          <p:cNvGrpSpPr/>
          <p:nvPr/>
        </p:nvGrpSpPr>
        <p:grpSpPr>
          <a:xfrm>
            <a:off x="5055410" y="2845326"/>
            <a:ext cx="633471" cy="733893"/>
            <a:chOff x="5055410" y="2845326"/>
            <a:chExt cx="633471" cy="733893"/>
          </a:xfrm>
        </p:grpSpPr>
        <p:grpSp>
          <p:nvGrpSpPr>
            <p:cNvPr id="424" name="Google Shape;424;p31"/>
            <p:cNvGrpSpPr/>
            <p:nvPr/>
          </p:nvGrpSpPr>
          <p:grpSpPr>
            <a:xfrm>
              <a:off x="5055410" y="2845326"/>
              <a:ext cx="633471" cy="733893"/>
              <a:chOff x="5418807" y="2497285"/>
              <a:chExt cx="700200" cy="811200"/>
            </a:xfrm>
          </p:grpSpPr>
          <p:sp>
            <p:nvSpPr>
              <p:cNvPr id="425" name="Google Shape;425;p31"/>
              <p:cNvSpPr/>
              <p:nvPr/>
            </p:nvSpPr>
            <p:spPr>
              <a:xfrm>
                <a:off x="5418807" y="2497285"/>
                <a:ext cx="700200" cy="811200"/>
              </a:xfrm>
              <a:prstGeom prst="roundRect">
                <a:avLst>
                  <a:gd name="adj" fmla="val 18711"/>
                </a:avLst>
              </a:prstGeom>
              <a:gradFill>
                <a:gsLst>
                  <a:gs pos="0">
                    <a:srgbClr val="FFFFFF">
                      <a:alpha val="85710"/>
                    </a:srgbClr>
                  </a:gs>
                  <a:gs pos="100000">
                    <a:srgbClr val="C5C7F4">
                      <a:alpha val="85710"/>
                    </a:srgbClr>
                  </a:gs>
                </a:gsLst>
                <a:lin ang="5400012" scaled="0"/>
              </a:gradFill>
              <a:ln>
                <a:noFill/>
              </a:ln>
              <a:effectLst>
                <a:outerShdw blurRad="57150" dist="19050" dir="5400000" algn="bl" rotWithShape="0">
                  <a:schemeClr val="dk1">
                    <a:alpha val="29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31"/>
              <p:cNvGrpSpPr/>
              <p:nvPr/>
            </p:nvGrpSpPr>
            <p:grpSpPr>
              <a:xfrm>
                <a:off x="5600579" y="2592573"/>
                <a:ext cx="336576" cy="344118"/>
                <a:chOff x="3409000" y="1026975"/>
                <a:chExt cx="355075" cy="363032"/>
              </a:xfrm>
            </p:grpSpPr>
            <p:sp>
              <p:nvSpPr>
                <p:cNvPr id="427" name="Google Shape;427;p31"/>
                <p:cNvSpPr/>
                <p:nvPr/>
              </p:nvSpPr>
              <p:spPr>
                <a:xfrm>
                  <a:off x="3409000" y="1026975"/>
                  <a:ext cx="355075" cy="355225"/>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3528425" y="1078900"/>
                  <a:ext cx="116400" cy="116250"/>
                </a:xfrm>
                <a:custGeom>
                  <a:avLst/>
                  <a:gdLst/>
                  <a:ahLst/>
                  <a:cxnLst/>
                  <a:rect l="l" t="t" r="r" b="b"/>
                  <a:pathLst>
                    <a:path w="4656" h="4650" extrusionOk="0">
                      <a:moveTo>
                        <a:pt x="2327" y="0"/>
                      </a:moveTo>
                      <a:cubicBezTo>
                        <a:pt x="1041" y="0"/>
                        <a:pt x="0" y="1041"/>
                        <a:pt x="0" y="2322"/>
                      </a:cubicBezTo>
                      <a:cubicBezTo>
                        <a:pt x="0" y="3609"/>
                        <a:pt x="1041" y="4650"/>
                        <a:pt x="2327" y="4650"/>
                      </a:cubicBezTo>
                      <a:cubicBezTo>
                        <a:pt x="3609" y="4650"/>
                        <a:pt x="4655" y="3609"/>
                        <a:pt x="4655" y="2322"/>
                      </a:cubicBezTo>
                      <a:cubicBezTo>
                        <a:pt x="4655" y="1041"/>
                        <a:pt x="3609" y="0"/>
                        <a:pt x="23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1"/>
                <p:cNvSpPr/>
                <p:nvPr/>
              </p:nvSpPr>
              <p:spPr>
                <a:xfrm>
                  <a:off x="3464200" y="1246832"/>
                  <a:ext cx="244825" cy="143175"/>
                </a:xfrm>
                <a:custGeom>
                  <a:avLst/>
                  <a:gdLst/>
                  <a:ahLst/>
                  <a:cxnLst/>
                  <a:rect l="l" t="t" r="r" b="b"/>
                  <a:pathLst>
                    <a:path w="9793" h="5727" extrusionOk="0">
                      <a:moveTo>
                        <a:pt x="4896" y="1"/>
                      </a:moveTo>
                      <a:cubicBezTo>
                        <a:pt x="2551" y="1"/>
                        <a:pt x="572" y="1597"/>
                        <a:pt x="1" y="3765"/>
                      </a:cubicBezTo>
                      <a:cubicBezTo>
                        <a:pt x="1276" y="4984"/>
                        <a:pt x="3003" y="5726"/>
                        <a:pt x="4896" y="5726"/>
                      </a:cubicBezTo>
                      <a:cubicBezTo>
                        <a:pt x="6790" y="5726"/>
                        <a:pt x="8517" y="4984"/>
                        <a:pt x="9792" y="3765"/>
                      </a:cubicBezTo>
                      <a:cubicBezTo>
                        <a:pt x="9215" y="1597"/>
                        <a:pt x="7236" y="1"/>
                        <a:pt x="4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 name="Google Shape;430;p31"/>
            <p:cNvGrpSpPr/>
            <p:nvPr/>
          </p:nvGrpSpPr>
          <p:grpSpPr>
            <a:xfrm>
              <a:off x="5195602" y="3311831"/>
              <a:ext cx="352067" cy="169406"/>
              <a:chOff x="5528432" y="2979624"/>
              <a:chExt cx="480900" cy="187251"/>
            </a:xfrm>
          </p:grpSpPr>
          <p:sp>
            <p:nvSpPr>
              <p:cNvPr id="431" name="Google Shape;431;p31"/>
              <p:cNvSpPr/>
              <p:nvPr/>
            </p:nvSpPr>
            <p:spPr>
              <a:xfrm>
                <a:off x="5528432" y="2979624"/>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5528432" y="3052849"/>
                <a:ext cx="4809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5610449" y="3126075"/>
                <a:ext cx="316800" cy="40800"/>
              </a:xfrm>
              <a:prstGeom prst="roundRect">
                <a:avLst>
                  <a:gd name="adj" fmla="val 50000"/>
                </a:avLst>
              </a:prstGeom>
              <a:solidFill>
                <a:schemeClr val="accent6">
                  <a:alpha val="535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 name="Google Shape;434;p31"/>
          <p:cNvGrpSpPr/>
          <p:nvPr/>
        </p:nvGrpSpPr>
        <p:grpSpPr>
          <a:xfrm>
            <a:off x="7427195" y="2464693"/>
            <a:ext cx="694832" cy="494692"/>
            <a:chOff x="3336290" y="764021"/>
            <a:chExt cx="810300" cy="576900"/>
          </a:xfrm>
        </p:grpSpPr>
        <p:sp>
          <p:nvSpPr>
            <p:cNvPr id="435" name="Google Shape;435;p31"/>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1"/>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D90E1"/>
                </a:gs>
                <a:gs pos="100000">
                  <a:schemeClr val="accent6"/>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1"/>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1"/>
          <p:cNvGrpSpPr/>
          <p:nvPr/>
        </p:nvGrpSpPr>
        <p:grpSpPr>
          <a:xfrm>
            <a:off x="5020026" y="1739317"/>
            <a:ext cx="999286" cy="251306"/>
            <a:chOff x="6394932" y="2541500"/>
            <a:chExt cx="959100" cy="241200"/>
          </a:xfrm>
        </p:grpSpPr>
        <p:sp>
          <p:nvSpPr>
            <p:cNvPr id="439" name="Google Shape;439;p31"/>
            <p:cNvSpPr/>
            <p:nvPr/>
          </p:nvSpPr>
          <p:spPr>
            <a:xfrm rot="-5400000">
              <a:off x="6753882" y="2182550"/>
              <a:ext cx="241200" cy="9591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1"/>
            <p:cNvSpPr/>
            <p:nvPr/>
          </p:nvSpPr>
          <p:spPr>
            <a:xfrm rot="-5400000">
              <a:off x="6465475" y="2584700"/>
              <a:ext cx="152700" cy="154800"/>
            </a:xfrm>
            <a:prstGeom prst="roundRect">
              <a:avLst>
                <a:gd name="adj" fmla="val 7267"/>
              </a:avLst>
            </a:prstGeom>
            <a:gradFill>
              <a:gsLst>
                <a:gs pos="0">
                  <a:srgbClr val="E9A984"/>
                </a:gs>
                <a:gs pos="100000">
                  <a:srgbClr val="E57C85"/>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5400000">
              <a:off x="6687242" y="2584700"/>
              <a:ext cx="152700" cy="154800"/>
            </a:xfrm>
            <a:prstGeom prst="roundRect">
              <a:avLst>
                <a:gd name="adj" fmla="val 7267"/>
              </a:avLst>
            </a:prstGeom>
            <a:gradFill>
              <a:gsLst>
                <a:gs pos="0">
                  <a:srgbClr val="3DB0FD"/>
                </a:gs>
                <a:gs pos="100000">
                  <a:srgbClr val="308EF7"/>
                </a:gs>
              </a:gsLst>
              <a:lin ang="2700006"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5400000">
              <a:off x="6909008" y="2584700"/>
              <a:ext cx="152700" cy="154800"/>
            </a:xfrm>
            <a:prstGeom prst="roundRect">
              <a:avLst>
                <a:gd name="adj" fmla="val 7267"/>
              </a:avLst>
            </a:pr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5400000">
              <a:off x="7130775" y="2584700"/>
              <a:ext cx="152700" cy="154800"/>
            </a:xfrm>
            <a:prstGeom prst="roundRect">
              <a:avLst>
                <a:gd name="adj" fmla="val 7267"/>
              </a:avLst>
            </a:prstGeom>
            <a:gradFill>
              <a:gsLst>
                <a:gs pos="0">
                  <a:schemeClr val="lt2"/>
                </a:gs>
                <a:gs pos="100000">
                  <a:srgbClr val="E57C85"/>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31"/>
          <p:cNvGrpSpPr/>
          <p:nvPr/>
        </p:nvGrpSpPr>
        <p:grpSpPr>
          <a:xfrm>
            <a:off x="286617" y="3999999"/>
            <a:ext cx="145867" cy="958251"/>
            <a:chOff x="286625" y="3923799"/>
            <a:chExt cx="145867" cy="958251"/>
          </a:xfrm>
        </p:grpSpPr>
        <p:sp>
          <p:nvSpPr>
            <p:cNvPr id="445" name="Google Shape;445;p31"/>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 name="Google Shape;446;p31"/>
            <p:cNvGrpSpPr/>
            <p:nvPr/>
          </p:nvGrpSpPr>
          <p:grpSpPr>
            <a:xfrm>
              <a:off x="298112" y="4342643"/>
              <a:ext cx="110182" cy="126862"/>
              <a:chOff x="281100" y="2027800"/>
              <a:chExt cx="140700" cy="162000"/>
            </a:xfrm>
          </p:grpSpPr>
          <p:sp>
            <p:nvSpPr>
              <p:cNvPr id="447" name="Google Shape;447;p31"/>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1"/>
              <p:cNvGrpSpPr/>
              <p:nvPr/>
            </p:nvGrpSpPr>
            <p:grpSpPr>
              <a:xfrm>
                <a:off x="308875" y="2088450"/>
                <a:ext cx="85200" cy="40700"/>
                <a:chOff x="308875" y="2087000"/>
                <a:chExt cx="85200" cy="40700"/>
              </a:xfrm>
            </p:grpSpPr>
            <p:cxnSp>
              <p:nvCxnSpPr>
                <p:cNvPr id="449" name="Google Shape;449;p31"/>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450" name="Google Shape;450;p31"/>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451" name="Google Shape;451;p31"/>
            <p:cNvGrpSpPr/>
            <p:nvPr/>
          </p:nvGrpSpPr>
          <p:grpSpPr>
            <a:xfrm>
              <a:off x="286625" y="3923799"/>
              <a:ext cx="133200" cy="133200"/>
              <a:chOff x="286625" y="3648899"/>
              <a:chExt cx="133200" cy="133200"/>
            </a:xfrm>
          </p:grpSpPr>
          <p:sp>
            <p:nvSpPr>
              <p:cNvPr id="452" name="Google Shape;452;p31"/>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1"/>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454" name="Google Shape;454;p31">
            <a:hlinkClick r:id="" action="ppaction://hlinkshowjump?jump=nextslide"/>
          </p:cNvPr>
          <p:cNvCxnSpPr/>
          <p:nvPr/>
        </p:nvCxnSpPr>
        <p:spPr>
          <a:xfrm>
            <a:off x="1046100" y="4007188"/>
            <a:ext cx="740100" cy="0"/>
          </a:xfrm>
          <a:prstGeom prst="straightConnector1">
            <a:avLst/>
          </a:prstGeom>
          <a:noFill/>
          <a:ln w="9525" cap="flat" cmpd="sng">
            <a:solidFill>
              <a:schemeClr val="dk2"/>
            </a:solidFill>
            <a:prstDash val="solid"/>
            <a:round/>
            <a:headEnd type="none" w="med" len="med"/>
            <a:tailEnd type="stealth" w="med" len="med"/>
          </a:ln>
        </p:spPr>
      </p:cxn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dirty="0">
                <a:solidFill>
                  <a:schemeClr val="dk2"/>
                </a:solidFill>
                <a:latin typeface="Oswald"/>
                <a:ea typeface="Oswald"/>
                <a:cs typeface="Oswald"/>
                <a:sym typeface="Oswald"/>
              </a:rPr>
              <a:t>INDEX.IPYNB</a:t>
            </a:r>
            <a:endParaRPr sz="1000" dirty="0">
              <a:solidFill>
                <a:schemeClr val="dk2"/>
              </a:solidFill>
              <a:latin typeface="Oswald"/>
              <a:ea typeface="Oswald"/>
              <a:cs typeface="Oswald"/>
              <a:sym typeface="Oswald"/>
            </a:endParaRPr>
          </a:p>
        </p:txBody>
      </p:sp>
      <p:sp>
        <p:nvSpPr>
          <p:cNvPr id="456" name="Google Shape;456;p31">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1">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1">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1">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AADC3A50-F0CD-B495-D083-316312B6A61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810496" y="1921950"/>
            <a:ext cx="1039817" cy="118467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599" y="1893800"/>
            <a:ext cx="4291401"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print(“NumPy”)</a:t>
            </a:r>
            <a:endParaRPr sz="4400" dirty="0"/>
          </a:p>
        </p:txBody>
      </p:sp>
      <p:sp>
        <p:nvSpPr>
          <p:cNvPr id="604" name="Google Shape;604;p37"/>
          <p:cNvSpPr txBox="1">
            <a:spLocks noGrp="1"/>
          </p:cNvSpPr>
          <p:nvPr>
            <p:ph type="title" idx="2"/>
          </p:nvPr>
        </p:nvSpPr>
        <p:spPr>
          <a:xfrm>
            <a:off x="948598" y="1494147"/>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605" name="Google Shape;605;p37"/>
          <p:cNvSpPr txBox="1">
            <a:spLocks noGrp="1"/>
          </p:cNvSpPr>
          <p:nvPr>
            <p:ph type="subTitle" idx="1"/>
          </p:nvPr>
        </p:nvSpPr>
        <p:spPr>
          <a:xfrm>
            <a:off x="948598" y="3096955"/>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NumPy...</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3599825" y="4225838"/>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BC10DFD-F62E-EA09-E405-D6AF52321700}"/>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197102" y="947721"/>
            <a:ext cx="2998299" cy="3203354"/>
          </a:xfrm>
          <a:prstGeom prst="rect">
            <a:avLst/>
          </a:prstGeom>
        </p:spPr>
      </p:pic>
    </p:spTree>
    <p:extLst>
      <p:ext uri="{BB962C8B-B14F-4D97-AF65-F5344CB8AC3E}">
        <p14:creationId xmlns:p14="http://schemas.microsoft.com/office/powerpoint/2010/main" val="2958108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#Array Concept</a:t>
            </a:r>
            <a:endParaRPr dirty="0"/>
          </a:p>
        </p:txBody>
      </p:sp>
      <p:sp>
        <p:nvSpPr>
          <p:cNvPr id="762" name="Google Shape;762;p42"/>
          <p:cNvSpPr txBox="1">
            <a:spLocks noGrp="1"/>
          </p:cNvSpPr>
          <p:nvPr>
            <p:ph type="title"/>
          </p:nvPr>
        </p:nvSpPr>
        <p:spPr>
          <a:xfrm>
            <a:off x="891995"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#install </a:t>
            </a:r>
            <a:endParaRPr dirty="0"/>
          </a:p>
        </p:txBody>
      </p:sp>
      <p:sp>
        <p:nvSpPr>
          <p:cNvPr id="763" name="Google Shape;763;p42"/>
          <p:cNvSpPr txBox="1">
            <a:spLocks noGrp="1"/>
          </p:cNvSpPr>
          <p:nvPr>
            <p:ph type="subTitle" idx="1"/>
          </p:nvPr>
        </p:nvSpPr>
        <p:spPr>
          <a:xfrm>
            <a:off x="898599" y="3773337"/>
            <a:ext cx="2176200" cy="3736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F92672"/>
                </a:solidFill>
                <a:effectLst/>
                <a:latin typeface="Consolas" panose="020B0609020204030204" pitchFamily="49" charset="0"/>
              </a:rPr>
              <a:t>import</a:t>
            </a:r>
            <a:r>
              <a:rPr lang="en-US" b="0" i="0" dirty="0">
                <a:solidFill>
                  <a:srgbClr val="F8F8F2"/>
                </a:solidFill>
                <a:effectLst/>
                <a:latin typeface="Consolas" panose="020B0609020204030204" pitchFamily="49" charset="0"/>
              </a:rPr>
              <a:t> </a:t>
            </a:r>
            <a:r>
              <a:rPr lang="en-US" b="0" i="0" dirty="0" err="1">
                <a:solidFill>
                  <a:srgbClr val="F8F8F2"/>
                </a:solidFill>
                <a:effectLst/>
                <a:latin typeface="Consolas" panose="020B0609020204030204" pitchFamily="49" charset="0"/>
              </a:rPr>
              <a:t>numpy</a:t>
            </a:r>
            <a:r>
              <a:rPr lang="en-US" b="0" i="0" dirty="0">
                <a:solidFill>
                  <a:srgbClr val="F8F8F2"/>
                </a:solidFill>
                <a:effectLst/>
                <a:latin typeface="Consolas" panose="020B0609020204030204" pitchFamily="49" charset="0"/>
              </a:rPr>
              <a:t> </a:t>
            </a:r>
            <a:r>
              <a:rPr lang="en-US" b="0" i="0" dirty="0">
                <a:solidFill>
                  <a:srgbClr val="66D9EF"/>
                </a:solidFill>
                <a:effectLst/>
                <a:latin typeface="Consolas" panose="020B0609020204030204" pitchFamily="49" charset="0"/>
              </a:rPr>
              <a:t>as</a:t>
            </a:r>
            <a:r>
              <a:rPr lang="en-US" b="0" i="0" dirty="0">
                <a:solidFill>
                  <a:srgbClr val="F8F8F2"/>
                </a:solidFill>
                <a:effectLst/>
                <a:latin typeface="Consolas" panose="020B0609020204030204" pitchFamily="49" charset="0"/>
              </a:rPr>
              <a:t> np</a:t>
            </a:r>
            <a:endParaRPr dirty="0"/>
          </a:p>
        </p:txBody>
      </p:sp>
      <p:sp>
        <p:nvSpPr>
          <p:cNvPr id="764" name="Google Shape;764;p42"/>
          <p:cNvSpPr txBox="1">
            <a:spLocks noGrp="1"/>
          </p:cNvSpPr>
          <p:nvPr>
            <p:ph type="title" idx="2"/>
          </p:nvPr>
        </p:nvSpPr>
        <p:spPr>
          <a:xfrm>
            <a:off x="3483900" y="2553275"/>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#NumPy</a:t>
            </a:r>
            <a:endParaRPr dirty="0"/>
          </a:p>
        </p:txBody>
      </p:sp>
      <p:sp>
        <p:nvSpPr>
          <p:cNvPr id="765" name="Google Shape;765;p42"/>
          <p:cNvSpPr txBox="1">
            <a:spLocks noGrp="1"/>
          </p:cNvSpPr>
          <p:nvPr>
            <p:ph type="subTitle" idx="3"/>
          </p:nvPr>
        </p:nvSpPr>
        <p:spPr>
          <a:xfrm>
            <a:off x="3483900" y="3023137"/>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05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NumPy is the fundamental package for scientific computing in Python. It is a Python library that provides a multidimensional array object</a:t>
            </a:r>
            <a:endParaRPr sz="105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#Methods</a:t>
            </a:r>
            <a:endParaRPr dirty="0"/>
          </a:p>
        </p:txBody>
      </p:sp>
      <p:sp>
        <p:nvSpPr>
          <p:cNvPr id="767" name="Google Shape;767;p42"/>
          <p:cNvSpPr txBox="1">
            <a:spLocks noGrp="1"/>
          </p:cNvSpPr>
          <p:nvPr>
            <p:ph type="subTitle" idx="5"/>
          </p:nvPr>
        </p:nvSpPr>
        <p:spPr>
          <a:xfrm>
            <a:off x="6071355" y="3023162"/>
            <a:ext cx="2176200" cy="9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A method is a set of code which is referred to by name and can be called(invoked)at any point by utilizing the method’s name</a:t>
            </a: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62;p42">
            <a:extLst>
              <a:ext uri="{FF2B5EF4-FFF2-40B4-BE49-F238E27FC236}">
                <a16:creationId xmlns:a16="http://schemas.microsoft.com/office/drawing/2014/main" id="{50A252D3-C5F4-1B8A-E632-EDD865899A0B}"/>
              </a:ext>
            </a:extLst>
          </p:cNvPr>
          <p:cNvSpPr txBox="1">
            <a:spLocks/>
          </p:cNvSpPr>
          <p:nvPr/>
        </p:nvSpPr>
        <p:spPr>
          <a:xfrm>
            <a:off x="891995" y="3325972"/>
            <a:ext cx="2176200" cy="46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n-US"/>
              <a:t>#import </a:t>
            </a:r>
            <a:endParaRPr lang="en-US" dirty="0"/>
          </a:p>
        </p:txBody>
      </p:sp>
      <p:sp>
        <p:nvSpPr>
          <p:cNvPr id="5" name="Google Shape;763;p42">
            <a:extLst>
              <a:ext uri="{FF2B5EF4-FFF2-40B4-BE49-F238E27FC236}">
                <a16:creationId xmlns:a16="http://schemas.microsoft.com/office/drawing/2014/main" id="{248287FC-FA5E-18EA-30E4-4CA0E220809E}"/>
              </a:ext>
            </a:extLst>
          </p:cNvPr>
          <p:cNvSpPr txBox="1">
            <a:spLocks/>
          </p:cNvSpPr>
          <p:nvPr/>
        </p:nvSpPr>
        <p:spPr>
          <a:xfrm>
            <a:off x="891995" y="2971564"/>
            <a:ext cx="2176200" cy="373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r>
              <a:rPr lang="en-US" dirty="0">
                <a:solidFill>
                  <a:srgbClr val="F92672"/>
                </a:solidFill>
                <a:latin typeface="Consolas" panose="020B0609020204030204" pitchFamily="49" charset="0"/>
              </a:rPr>
              <a:t>pip </a:t>
            </a:r>
            <a:r>
              <a:rPr lang="en-US" dirty="0">
                <a:solidFill>
                  <a:schemeClr val="bg1"/>
                </a:solidFill>
                <a:latin typeface="Consolas" panose="020B0609020204030204" pitchFamily="49" charset="0"/>
              </a:rPr>
              <a:t>install </a:t>
            </a:r>
            <a:r>
              <a:rPr lang="en-US" dirty="0" err="1">
                <a:solidFill>
                  <a:schemeClr val="bg1"/>
                </a:solidFill>
                <a:latin typeface="Consolas" panose="020B0609020204030204" pitchFamily="49" charset="0"/>
              </a:rPr>
              <a:t>numpy</a:t>
            </a:r>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1319614" y="3148599"/>
            <a:ext cx="2944500" cy="367472"/>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#type</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#creation</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15809" y="2624914"/>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p>
        </p:txBody>
      </p:sp>
      <p:sp>
        <p:nvSpPr>
          <p:cNvPr id="14" name="TextBox 13">
            <a:extLst>
              <a:ext uri="{FF2B5EF4-FFF2-40B4-BE49-F238E27FC236}">
                <a16:creationId xmlns:a16="http://schemas.microsoft.com/office/drawing/2014/main" id="{4EF209F3-2769-18DA-42AB-3C989CA2BF49}"/>
              </a:ext>
            </a:extLst>
          </p:cNvPr>
          <p:cNvSpPr txBox="1"/>
          <p:nvPr/>
        </p:nvSpPr>
        <p:spPr>
          <a:xfrm>
            <a:off x="1225495" y="3426399"/>
            <a:ext cx="2840399" cy="523220"/>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4EC9B0"/>
                </a:solidFill>
                <a:effectLst/>
                <a:latin typeface="Consolas" panose="020B0609020204030204" pitchFamily="49" charset="0"/>
              </a:rPr>
              <a:t>type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numpy.ndarray</a:t>
            </a:r>
            <a:endParaRPr lang="en-US" dirty="0"/>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#print</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DCDCAA"/>
                </a:solidFill>
                <a:effectLst/>
                <a:latin typeface="Consolas" panose="020B0609020204030204" pitchFamily="49" charset="0"/>
              </a:rPr>
              <a:t>print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[[2 3 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[5 6 7]]</a:t>
            </a:r>
            <a:endParaRPr lang="en-US" b="0" dirty="0">
              <a:solidFill>
                <a:srgbClr val="D4D4D4"/>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65F4D73-3CE8-D70F-9B92-A5B8B73EF395}"/>
              </a:ext>
            </a:extLst>
          </p:cNvPr>
          <p:cNvSpPr txBox="1"/>
          <p:nvPr/>
        </p:nvSpPr>
        <p:spPr>
          <a:xfrm>
            <a:off x="5078108" y="3346075"/>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array([[2, 3, 4], [5, 6, 7]])</a:t>
            </a:r>
            <a:endParaRPr lang="en-US" b="0" dirty="0">
              <a:solidFill>
                <a:srgbClr val="D4D4D4"/>
              </a:solidFill>
              <a:effectLst/>
              <a:latin typeface="Consolas" panose="020B0609020204030204" pitchFamily="49"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1317481" y="3148134"/>
            <a:ext cx="2944500" cy="367472"/>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#edit datatype</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#datatype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15809" y="2624914"/>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dtype('int32')</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225496" y="3426399"/>
            <a:ext cx="2944500" cy="523220"/>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int8</a:t>
            </a:r>
            <a:r>
              <a:rPr lang="en-US" b="0" dirty="0">
                <a:solidFill>
                  <a:srgbClr val="D4D4D4"/>
                </a:solidFill>
                <a:effectLst/>
                <a:latin typeface="Consolas" panose="020B0609020204030204" pitchFamily="49" charset="0"/>
              </a:rPr>
              <a:t>)</a:t>
            </a: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#edited datatype</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dtype('int8')</a:t>
            </a:r>
            <a:endParaRPr lang="en-US" b="0" dirty="0">
              <a:solidFill>
                <a:srgbClr val="D4D4D4"/>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65F4D73-3CE8-D70F-9B92-A5B8B73EF395}"/>
              </a:ext>
            </a:extLst>
          </p:cNvPr>
          <p:cNvSpPr txBox="1"/>
          <p:nvPr/>
        </p:nvSpPr>
        <p:spPr>
          <a:xfrm>
            <a:off x="5103298" y="3529008"/>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shape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(2, 3)</a:t>
            </a:r>
            <a:endParaRPr lang="en-US" b="0" dirty="0">
              <a:solidFill>
                <a:srgbClr val="D4D4D4"/>
              </a:solidFill>
              <a:effectLst/>
              <a:latin typeface="Consolas" panose="020B0609020204030204" pitchFamily="49" charset="0"/>
            </a:endParaRPr>
          </a:p>
        </p:txBody>
      </p:sp>
      <p:sp>
        <p:nvSpPr>
          <p:cNvPr id="2" name="Google Shape;937;p50">
            <a:extLst>
              <a:ext uri="{FF2B5EF4-FFF2-40B4-BE49-F238E27FC236}">
                <a16:creationId xmlns:a16="http://schemas.microsoft.com/office/drawing/2014/main" id="{10FD1929-612A-7489-A390-B774A6152C4C}"/>
              </a:ext>
            </a:extLst>
          </p:cNvPr>
          <p:cNvSpPr txBox="1">
            <a:spLocks/>
          </p:cNvSpPr>
          <p:nvPr/>
        </p:nvSpPr>
        <p:spPr>
          <a:xfrm>
            <a:off x="5177099" y="3210966"/>
            <a:ext cx="2944500" cy="367472"/>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#shape</a:t>
            </a:r>
          </a:p>
        </p:txBody>
      </p:sp>
    </p:spTree>
    <p:extLst>
      <p:ext uri="{BB962C8B-B14F-4D97-AF65-F5344CB8AC3E}">
        <p14:creationId xmlns:p14="http://schemas.microsoft.com/office/powerpoint/2010/main" val="2400021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181604" y="227142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#size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173592" y="2624914"/>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err="1">
                <a:solidFill>
                  <a:srgbClr val="9CDCFE"/>
                </a:solidFill>
                <a:effectLst/>
                <a:latin typeface="Consolas" panose="020B0609020204030204" pitchFamily="49" charset="0"/>
              </a:rPr>
              <a:t>arr</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size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6</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173592" y="3046184"/>
            <a:ext cx="2840399" cy="954107"/>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arr</a:t>
            </a:r>
            <a:r>
              <a:rPr lang="en-US" b="0" dirty="0" err="1">
                <a:solidFill>
                  <a:srgbClr val="D4D4D4"/>
                </a:solidFill>
                <a:effectLst/>
                <a:latin typeface="Consolas" panose="020B0609020204030204" pitchFamily="49" charset="0"/>
              </a:rPr>
              <a:t>.len</a:t>
            </a:r>
            <a:endParaRPr lang="en-US" b="0" dirty="0">
              <a:solidFill>
                <a:srgbClr val="D4D4D4"/>
              </a:solidFill>
              <a:effectLst/>
              <a:latin typeface="Consolas" panose="020B0609020204030204" pitchFamily="49" charset="0"/>
            </a:endParaRPr>
          </a:p>
          <a:p>
            <a:r>
              <a:rPr lang="en-US" b="0" i="0" dirty="0">
                <a:solidFill>
                  <a:schemeClr val="accent2">
                    <a:lumMod val="75000"/>
                  </a:schemeClr>
                </a:solidFill>
                <a:effectLst/>
                <a:latin typeface="Consolas" panose="020B0609020204030204" pitchFamily="49" charset="0"/>
              </a:rPr>
              <a:t>AttributeError</a:t>
            </a:r>
            <a:r>
              <a:rPr lang="en-US" b="0" i="0" dirty="0">
                <a:solidFill>
                  <a:srgbClr val="D4D4D4"/>
                </a:solidFill>
                <a:effectLst/>
                <a:latin typeface="Consolas" panose="020B0609020204030204" pitchFamily="49" charset="0"/>
              </a:rPr>
              <a:t>: 'numpy.ndarray' object has no attribute '</a:t>
            </a:r>
            <a:r>
              <a:rPr lang="en-US" b="0" i="0" dirty="0" err="1">
                <a:solidFill>
                  <a:srgbClr val="D4D4D4"/>
                </a:solidFill>
                <a:effectLst/>
                <a:latin typeface="Consolas" panose="020B0609020204030204" pitchFamily="49" charset="0"/>
              </a:rPr>
              <a:t>len</a:t>
            </a:r>
            <a:r>
              <a:rPr lang="en-US" b="0" i="0" dirty="0">
                <a:solidFill>
                  <a:srgbClr val="D4D4D4"/>
                </a:solidFill>
                <a:effectLst/>
                <a:latin typeface="Consolas" panose="020B0609020204030204" pitchFamily="49" charset="0"/>
              </a:rPr>
              <a:t>'</a:t>
            </a:r>
            <a:endParaRPr lang="en-US" b="0" dirty="0">
              <a:solidFill>
                <a:srgbClr val="FF0000"/>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#acsses elements</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4</a:t>
            </a:r>
            <a:endParaRPr lang="en-US" b="0" dirty="0">
              <a:solidFill>
                <a:srgbClr val="D4D4D4"/>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65F4D73-3CE8-D70F-9B92-A5B8B73EF395}"/>
              </a:ext>
            </a:extLst>
          </p:cNvPr>
          <p:cNvSpPr txBox="1"/>
          <p:nvPr/>
        </p:nvSpPr>
        <p:spPr>
          <a:xfrm>
            <a:off x="5101277" y="3118097"/>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arr_name</a:t>
            </a:r>
            <a:r>
              <a:rPr lang="en-US" b="0" dirty="0">
                <a:solidFill>
                  <a:srgbClr val="D4D4D4"/>
                </a:solidFill>
                <a:effectLst/>
                <a:latin typeface="Consolas" panose="020B0609020204030204" pitchFamily="49" charset="0"/>
              </a:rPr>
              <a:t> [&lt;rows&gt;,&lt;row&gt;]</a:t>
            </a:r>
          </a:p>
          <a:p>
            <a:r>
              <a:rPr lang="en-US" b="0" dirty="0">
                <a:solidFill>
                  <a:srgbClr val="D4D4D4"/>
                </a:solidFill>
                <a:effectLst/>
                <a:latin typeface="Consolas" panose="020B0609020204030204" pitchFamily="49" charset="0"/>
              </a:rPr>
              <a:t># index starts from 0... </a:t>
            </a:r>
          </a:p>
        </p:txBody>
      </p:sp>
    </p:spTree>
    <p:extLst>
      <p:ext uri="{BB962C8B-B14F-4D97-AF65-F5344CB8AC3E}">
        <p14:creationId xmlns:p14="http://schemas.microsoft.com/office/powerpoint/2010/main" val="359616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1300649" y="3307398"/>
            <a:ext cx="2944500" cy="367472"/>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#array of ones</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#numpy with sets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18500" y="2612384"/>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9CDCFE"/>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9CDCFE"/>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 2, 3}, dtype=object)</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225495" y="3606758"/>
            <a:ext cx="3173509" cy="523220"/>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ones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 1., 1., 1., 1.])</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#edited datatype</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dirty="0" err="1">
                <a:solidFill>
                  <a:srgbClr val="9CDCFE"/>
                </a:solidFill>
                <a:latin typeface="Consolas" panose="020B0609020204030204" pitchFamily="49" charset="0"/>
              </a:rPr>
              <a:t>l</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dtype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dtype('O')</a:t>
            </a:r>
            <a:endParaRPr lang="en-US" b="0" dirty="0">
              <a:solidFill>
                <a:srgbClr val="D4D4D4"/>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65F4D73-3CE8-D70F-9B92-A5B8B73EF395}"/>
              </a:ext>
            </a:extLst>
          </p:cNvPr>
          <p:cNvSpPr txBox="1"/>
          <p:nvPr/>
        </p:nvSpPr>
        <p:spPr>
          <a:xfrm>
            <a:off x="5103298" y="3469455"/>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z</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zeros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3 rows 4 columns</a:t>
            </a:r>
            <a:endParaRPr lang="en-US" b="0" dirty="0">
              <a:solidFill>
                <a:srgbClr val="D4D4D4"/>
              </a:solidFill>
              <a:effectLst/>
              <a:latin typeface="Consolas" panose="020B0609020204030204" pitchFamily="49" charset="0"/>
            </a:endParaRPr>
          </a:p>
        </p:txBody>
      </p:sp>
      <p:sp>
        <p:nvSpPr>
          <p:cNvPr id="2" name="Google Shape;937;p50">
            <a:extLst>
              <a:ext uri="{FF2B5EF4-FFF2-40B4-BE49-F238E27FC236}">
                <a16:creationId xmlns:a16="http://schemas.microsoft.com/office/drawing/2014/main" id="{10FD1929-612A-7489-A390-B774A6152C4C}"/>
              </a:ext>
            </a:extLst>
          </p:cNvPr>
          <p:cNvSpPr txBox="1">
            <a:spLocks/>
          </p:cNvSpPr>
          <p:nvPr/>
        </p:nvSpPr>
        <p:spPr>
          <a:xfrm>
            <a:off x="5155201" y="3194977"/>
            <a:ext cx="2944500" cy="367472"/>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#array of zeros</a:t>
            </a:r>
          </a:p>
        </p:txBody>
      </p:sp>
    </p:spTree>
    <p:extLst>
      <p:ext uri="{BB962C8B-B14F-4D97-AF65-F5344CB8AC3E}">
        <p14:creationId xmlns:p14="http://schemas.microsoft.com/office/powerpoint/2010/main" val="3011502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#print</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48747" y="2664153"/>
            <a:ext cx="3048305" cy="95410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z</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array([[0., 0., 0., 0.], </a:t>
            </a:r>
          </a:p>
          <a:p>
            <a:r>
              <a:rPr lang="en-US" b="0" i="0" dirty="0">
                <a:solidFill>
                  <a:srgbClr val="D4D4D4"/>
                </a:solidFill>
                <a:effectLst/>
                <a:latin typeface="Consolas" panose="020B0609020204030204" pitchFamily="49" charset="0"/>
              </a:rPr>
              <a:t>       [0., 0., 0., 0.], </a:t>
            </a:r>
          </a:p>
          <a:p>
            <a:r>
              <a:rPr lang="en-US" b="0" i="0" dirty="0">
                <a:solidFill>
                  <a:srgbClr val="D4D4D4"/>
                </a:solidFill>
                <a:effectLst/>
                <a:latin typeface="Consolas" panose="020B0609020204030204" pitchFamily="49" charset="0"/>
              </a:rPr>
              <a:t>       [0., 0., 0., 0.]])</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#print</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rng</a:t>
            </a:r>
            <a:endParaRPr lang="en-US" dirty="0">
              <a:solidFill>
                <a:srgbClr val="D4D4D4"/>
              </a:solidFill>
              <a:latin typeface="Consolas" panose="020B0609020204030204" pitchFamily="49" charset="0"/>
            </a:endParaRPr>
          </a:p>
          <a:p>
            <a:r>
              <a:rPr lang="en-US" b="0" i="0" dirty="0">
                <a:solidFill>
                  <a:srgbClr val="D4D4D4"/>
                </a:solidFill>
                <a:effectLst/>
                <a:latin typeface="Consolas" panose="020B0609020204030204" pitchFamily="49" charset="0"/>
              </a:rPr>
              <a:t>array([0, 1, 2, 3, 4, 5, 6, 7, 8, 9])</a:t>
            </a:r>
            <a:endParaRPr lang="en-US" b="0" dirty="0">
              <a:solidFill>
                <a:srgbClr val="D4D4D4"/>
              </a:solidFill>
              <a:effectLst/>
              <a:latin typeface="Consolas" panose="020B0609020204030204" pitchFamily="49" charset="0"/>
            </a:endParaRPr>
          </a:p>
        </p:txBody>
      </p:sp>
      <p:sp>
        <p:nvSpPr>
          <p:cNvPr id="17" name="TextBox 16">
            <a:extLst>
              <a:ext uri="{FF2B5EF4-FFF2-40B4-BE49-F238E27FC236}">
                <a16:creationId xmlns:a16="http://schemas.microsoft.com/office/drawing/2014/main" id="{F65F4D73-3CE8-D70F-9B92-A5B8B73EF395}"/>
              </a:ext>
            </a:extLst>
          </p:cNvPr>
          <p:cNvSpPr txBox="1"/>
          <p:nvPr/>
        </p:nvSpPr>
        <p:spPr>
          <a:xfrm>
            <a:off x="5126408" y="3665844"/>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(2, 3)</a:t>
            </a:r>
            <a:endParaRPr lang="en-US" b="0" dirty="0">
              <a:solidFill>
                <a:srgbClr val="D4D4D4"/>
              </a:solidFill>
              <a:effectLst/>
              <a:latin typeface="Consolas" panose="020B0609020204030204" pitchFamily="49" charset="0"/>
            </a:endParaRPr>
          </a:p>
        </p:txBody>
      </p:sp>
      <p:sp>
        <p:nvSpPr>
          <p:cNvPr id="2" name="Google Shape;937;p50">
            <a:extLst>
              <a:ext uri="{FF2B5EF4-FFF2-40B4-BE49-F238E27FC236}">
                <a16:creationId xmlns:a16="http://schemas.microsoft.com/office/drawing/2014/main" id="{10FD1929-612A-7489-A390-B774A6152C4C}"/>
              </a:ext>
            </a:extLst>
          </p:cNvPr>
          <p:cNvSpPr txBox="1">
            <a:spLocks/>
          </p:cNvSpPr>
          <p:nvPr/>
        </p:nvSpPr>
        <p:spPr>
          <a:xfrm>
            <a:off x="5207103" y="3386867"/>
            <a:ext cx="2944500" cy="367472"/>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#space</a:t>
            </a:r>
          </a:p>
        </p:txBody>
      </p:sp>
      <p:sp>
        <p:nvSpPr>
          <p:cNvPr id="36" name="Google Shape;954;p50">
            <a:extLst>
              <a:ext uri="{FF2B5EF4-FFF2-40B4-BE49-F238E27FC236}">
                <a16:creationId xmlns:a16="http://schemas.microsoft.com/office/drawing/2014/main" id="{7F9C104B-C72C-35EC-4032-5AC742E6576B}"/>
              </a:ext>
            </a:extLst>
          </p:cNvPr>
          <p:cNvSpPr txBox="1">
            <a:spLocks/>
          </p:cNvSpPr>
          <p:nvPr/>
        </p:nvSpPr>
        <p:spPr>
          <a:xfrm>
            <a:off x="1248747" y="351182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#emelents in range</a:t>
            </a:r>
          </a:p>
        </p:txBody>
      </p:sp>
      <p:sp>
        <p:nvSpPr>
          <p:cNvPr id="37" name="TextBox 36">
            <a:extLst>
              <a:ext uri="{FF2B5EF4-FFF2-40B4-BE49-F238E27FC236}">
                <a16:creationId xmlns:a16="http://schemas.microsoft.com/office/drawing/2014/main" id="{758A4B63-AF64-6A01-C4B0-61DAFE95181A}"/>
              </a:ext>
            </a:extLst>
          </p:cNvPr>
          <p:cNvSpPr txBox="1"/>
          <p:nvPr/>
        </p:nvSpPr>
        <p:spPr>
          <a:xfrm>
            <a:off x="1248746" y="3839026"/>
            <a:ext cx="3048305" cy="30777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rng</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np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929554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7" name="Google Shape;937;p50"/>
          <p:cNvSpPr txBox="1">
            <a:spLocks noGrp="1"/>
          </p:cNvSpPr>
          <p:nvPr>
            <p:ph type="subTitle" idx="2"/>
          </p:nvPr>
        </p:nvSpPr>
        <p:spPr>
          <a:xfrm>
            <a:off x="1329300" y="3363593"/>
            <a:ext cx="2944500" cy="367472"/>
          </a:xfrm>
          <a:prstGeom prst="rect">
            <a:avLst/>
          </a:prstGeom>
        </p:spPr>
        <p:txBody>
          <a:bodyPr spcFirstLastPara="1" wrap="square" lIns="0" tIns="91425" rIns="91425" bIns="91425" anchor="ctr" anchorCtr="0">
            <a:noAutofit/>
          </a:bodyPr>
          <a:lstStyle/>
          <a:p>
            <a:pPr marL="0" lvl="0" indent="0" algn="l" rtl="0">
              <a:spcBef>
                <a:spcPts val="0"/>
              </a:spcBef>
              <a:spcAft>
                <a:spcPts val="0"/>
              </a:spcAft>
              <a:buNone/>
            </a:pPr>
            <a:r>
              <a:rPr lang="en" dirty="0"/>
              <a:t>#print l</a:t>
            </a:r>
            <a:endParaRPr dirty="0"/>
          </a:p>
        </p:txBody>
      </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#print</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5" y="2640049"/>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s</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array([ 1., 2., 3., 4., 5., 6., 7., 8., 9., 10.])</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242008" y="3640995"/>
            <a:ext cx="3173509" cy="523220"/>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l</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array({1, 2, 3}, dtype=object)</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#anther one</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30777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linspace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p:txBody>
      </p:sp>
      <p:sp>
        <p:nvSpPr>
          <p:cNvPr id="3" name="Google Shape;954;p50">
            <a:extLst>
              <a:ext uri="{FF2B5EF4-FFF2-40B4-BE49-F238E27FC236}">
                <a16:creationId xmlns:a16="http://schemas.microsoft.com/office/drawing/2014/main" id="{6F1A7788-5CFE-8CFA-454C-4952537D77AB}"/>
              </a:ext>
            </a:extLst>
          </p:cNvPr>
          <p:cNvSpPr txBox="1">
            <a:spLocks/>
          </p:cNvSpPr>
          <p:nvPr/>
        </p:nvSpPr>
        <p:spPr>
          <a:xfrm>
            <a:off x="5103299" y="2824078"/>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#print</a:t>
            </a:r>
          </a:p>
        </p:txBody>
      </p:sp>
      <p:sp>
        <p:nvSpPr>
          <p:cNvPr id="4" name="TextBox 3">
            <a:extLst>
              <a:ext uri="{FF2B5EF4-FFF2-40B4-BE49-F238E27FC236}">
                <a16:creationId xmlns:a16="http://schemas.microsoft.com/office/drawing/2014/main" id="{46BB72CC-EE38-8AF5-00B4-B635245F0A97}"/>
              </a:ext>
            </a:extLst>
          </p:cNvPr>
          <p:cNvSpPr txBox="1"/>
          <p:nvPr/>
        </p:nvSpPr>
        <p:spPr>
          <a:xfrm>
            <a:off x="5103298" y="3138282"/>
            <a:ext cx="3048305" cy="1384995"/>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s</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array([1. , 1.44444444, 1.88888889, 2.33333333, 2.77777778, 3.22222222, 3.66666667, 4.11111111, 4.55555556, 5. ])</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768267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#another zero/catch</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5" y="2640049"/>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empty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array([[0., 0., 0.],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[0., 0., 0.]])</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245626" y="3285259"/>
            <a:ext cx="3173509" cy="1169551"/>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empty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dirty="0">
                <a:solidFill>
                  <a:srgbClr val="B5CEA8"/>
                </a:solidFill>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array([[2.12199579e-314,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1.34534533e-311],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[7.66789882e-321,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3.79442416e-321]])</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103299" y="22890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#empty_like</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103299" y="2664153"/>
            <a:ext cx="3048305" cy="30777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empty_like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emp</a:t>
            </a:r>
            <a:r>
              <a:rPr lang="en-US" b="0" dirty="0">
                <a:solidFill>
                  <a:srgbClr val="D4D4D4"/>
                </a:solidFill>
                <a:effectLst/>
                <a:latin typeface="Consolas" panose="020B0609020204030204" pitchFamily="49" charset="0"/>
              </a:rPr>
              <a:t>)</a:t>
            </a:r>
          </a:p>
        </p:txBody>
      </p:sp>
      <p:sp>
        <p:nvSpPr>
          <p:cNvPr id="3" name="Google Shape;954;p50">
            <a:extLst>
              <a:ext uri="{FF2B5EF4-FFF2-40B4-BE49-F238E27FC236}">
                <a16:creationId xmlns:a16="http://schemas.microsoft.com/office/drawing/2014/main" id="{6F1A7788-5CFE-8CFA-454C-4952537D77AB}"/>
              </a:ext>
            </a:extLst>
          </p:cNvPr>
          <p:cNvSpPr txBox="1">
            <a:spLocks/>
          </p:cNvSpPr>
          <p:nvPr/>
        </p:nvSpPr>
        <p:spPr>
          <a:xfrm>
            <a:off x="5103299" y="2896670"/>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#print</a:t>
            </a:r>
          </a:p>
        </p:txBody>
      </p:sp>
      <p:sp>
        <p:nvSpPr>
          <p:cNvPr id="4" name="TextBox 3">
            <a:extLst>
              <a:ext uri="{FF2B5EF4-FFF2-40B4-BE49-F238E27FC236}">
                <a16:creationId xmlns:a16="http://schemas.microsoft.com/office/drawing/2014/main" id="{46BB72CC-EE38-8AF5-00B4-B635245F0A97}"/>
              </a:ext>
            </a:extLst>
          </p:cNvPr>
          <p:cNvSpPr txBox="1"/>
          <p:nvPr/>
        </p:nvSpPr>
        <p:spPr>
          <a:xfrm>
            <a:off x="5103298" y="3210966"/>
            <a:ext cx="3048305" cy="1169551"/>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s</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array([[2.12199579e-314,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1.34534533e-311],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[7.66789882e-321,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3.79442416e-321]])</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465130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5" y="2284497"/>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#reshape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5" y="2640049"/>
            <a:ext cx="3048305" cy="95410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array([[2, 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[4, 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[6, 7]], dtype=int8)</a:t>
            </a:r>
            <a:endParaRPr lang="en-US" b="0" dirty="0">
              <a:solidFill>
                <a:srgbClr val="D4D4D4"/>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4EF209F3-2769-18DA-42AB-3C989CA2BF49}"/>
              </a:ext>
            </a:extLst>
          </p:cNvPr>
          <p:cNvSpPr txBox="1"/>
          <p:nvPr/>
        </p:nvSpPr>
        <p:spPr>
          <a:xfrm>
            <a:off x="1225495" y="3506560"/>
            <a:ext cx="3173509" cy="738664"/>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dirty="0">
                <a:solidFill>
                  <a:srgbClr val="9CDCFE"/>
                </a:solidFill>
                <a:latin typeface="Consolas" panose="020B0609020204030204" pitchFamily="49" charset="0"/>
              </a:rPr>
              <a:t>arr1</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array([[2, 3, 4], [5, 6, 7]], dtype=int8)</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59097" y="228999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#sum</a:t>
            </a:r>
          </a:p>
        </p:txBody>
      </p:sp>
      <p:sp>
        <p:nvSpPr>
          <p:cNvPr id="16" name="TextBox 15">
            <a:extLst>
              <a:ext uri="{FF2B5EF4-FFF2-40B4-BE49-F238E27FC236}">
                <a16:creationId xmlns:a16="http://schemas.microsoft.com/office/drawing/2014/main" id="{E66C1136-B8BA-A69D-A54E-4A1153E5BD89}"/>
              </a:ext>
            </a:extLst>
          </p:cNvPr>
          <p:cNvSpPr txBox="1"/>
          <p:nvPr/>
        </p:nvSpPr>
        <p:spPr>
          <a:xfrm>
            <a:off x="5059097" y="2647963"/>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sum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axis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array([ 7, 9, 11])</a:t>
            </a:r>
            <a:endParaRPr lang="en-US" b="0" dirty="0">
              <a:solidFill>
                <a:srgbClr val="D4D4D4"/>
              </a:solidFill>
              <a:effectLst/>
              <a:latin typeface="Consolas" panose="020B0609020204030204" pitchFamily="49" charset="0"/>
            </a:endParaRPr>
          </a:p>
        </p:txBody>
      </p:sp>
      <p:sp>
        <p:nvSpPr>
          <p:cNvPr id="4" name="TextBox 3">
            <a:extLst>
              <a:ext uri="{FF2B5EF4-FFF2-40B4-BE49-F238E27FC236}">
                <a16:creationId xmlns:a16="http://schemas.microsoft.com/office/drawing/2014/main" id="{46BB72CC-EE38-8AF5-00B4-B635245F0A97}"/>
              </a:ext>
            </a:extLst>
          </p:cNvPr>
          <p:cNvSpPr txBox="1"/>
          <p:nvPr/>
        </p:nvSpPr>
        <p:spPr>
          <a:xfrm>
            <a:off x="5059097" y="3045892"/>
            <a:ext cx="3048305" cy="1384995"/>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sum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axis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array([ 9, 18])</a:t>
            </a:r>
            <a:endParaRPr lang="en-US" i="0" dirty="0">
              <a:solidFill>
                <a:srgbClr val="9CDCFE"/>
              </a:solidFill>
              <a:latin typeface="Consolas" panose="020B0609020204030204" pitchFamily="49" charset="0"/>
            </a:endParaRPr>
          </a:p>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sum</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axis</a:t>
            </a:r>
            <a:r>
              <a:rPr lang="en-US" b="0" dirty="0">
                <a:solidFill>
                  <a:srgbClr val="D4D4D4"/>
                </a:solidFill>
                <a:effectLst/>
                <a:latin typeface="Consolas" panose="020B0609020204030204" pitchFamily="49" charset="0"/>
              </a:rPr>
              <a:t>=</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i="0" dirty="0">
                <a:solidFill>
                  <a:schemeClr val="accent2">
                    <a:lumMod val="75000"/>
                  </a:schemeClr>
                </a:solidFill>
                <a:effectLst/>
                <a:latin typeface="Consolas" panose="020B0609020204030204" pitchFamily="49" charset="0"/>
              </a:rPr>
              <a:t>AxisError</a:t>
            </a:r>
            <a:r>
              <a:rPr lang="en-US" b="0" i="0" dirty="0">
                <a:solidFill>
                  <a:srgbClr val="D4D4D4"/>
                </a:solidFill>
                <a:effectLst/>
                <a:latin typeface="Consolas" panose="020B0609020204030204" pitchFamily="49" charset="0"/>
              </a:rPr>
              <a:t>: axis 3 is out of bounds for array of dimension 2</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1805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33"/>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495" name="Google Shape;495;p33"/>
          <p:cNvGrpSpPr/>
          <p:nvPr/>
        </p:nvGrpSpPr>
        <p:grpSpPr>
          <a:xfrm>
            <a:off x="299286" y="189025"/>
            <a:ext cx="133205" cy="119344"/>
            <a:chOff x="222150" y="185025"/>
            <a:chExt cx="170100" cy="152400"/>
          </a:xfrm>
        </p:grpSpPr>
        <p:cxnSp>
          <p:nvCxnSpPr>
            <p:cNvPr id="496" name="Google Shape;496;p33"/>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97" name="Google Shape;497;p33"/>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98" name="Google Shape;498;p33"/>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499" name="Google Shape;499;p33"/>
          <p:cNvGrpSpPr/>
          <p:nvPr/>
        </p:nvGrpSpPr>
        <p:grpSpPr>
          <a:xfrm>
            <a:off x="286625" y="3999999"/>
            <a:ext cx="145867" cy="958251"/>
            <a:chOff x="286625" y="3923799"/>
            <a:chExt cx="145867" cy="958251"/>
          </a:xfrm>
        </p:grpSpPr>
        <p:sp>
          <p:nvSpPr>
            <p:cNvPr id="500" name="Google Shape;500;p33"/>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1" name="Google Shape;501;p33"/>
            <p:cNvGrpSpPr/>
            <p:nvPr/>
          </p:nvGrpSpPr>
          <p:grpSpPr>
            <a:xfrm>
              <a:off x="298112" y="4342643"/>
              <a:ext cx="110182" cy="126862"/>
              <a:chOff x="281100" y="2027800"/>
              <a:chExt cx="140700" cy="162000"/>
            </a:xfrm>
          </p:grpSpPr>
          <p:sp>
            <p:nvSpPr>
              <p:cNvPr id="502" name="Google Shape;502;p33"/>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33"/>
              <p:cNvGrpSpPr/>
              <p:nvPr/>
            </p:nvGrpSpPr>
            <p:grpSpPr>
              <a:xfrm>
                <a:off x="308875" y="2088450"/>
                <a:ext cx="85200" cy="40700"/>
                <a:chOff x="308875" y="2087000"/>
                <a:chExt cx="85200" cy="40700"/>
              </a:xfrm>
            </p:grpSpPr>
            <p:cxnSp>
              <p:nvCxnSpPr>
                <p:cNvPr id="504" name="Google Shape;504;p33"/>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05" name="Google Shape;505;p33"/>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06" name="Google Shape;506;p33"/>
            <p:cNvGrpSpPr/>
            <p:nvPr/>
          </p:nvGrpSpPr>
          <p:grpSpPr>
            <a:xfrm>
              <a:off x="286625" y="3923799"/>
              <a:ext cx="133200" cy="133200"/>
              <a:chOff x="286625" y="3648899"/>
              <a:chExt cx="133200" cy="133200"/>
            </a:xfrm>
          </p:grpSpPr>
          <p:sp>
            <p:nvSpPr>
              <p:cNvPr id="507" name="Google Shape;507;p33"/>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3"/>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0" name="Google Shape;510;p33">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3">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3"/>
          <p:cNvSpPr txBox="1">
            <a:spLocks noGrp="1"/>
          </p:cNvSpPr>
          <p:nvPr>
            <p:ph type="title"/>
          </p:nvPr>
        </p:nvSpPr>
        <p:spPr>
          <a:xfrm>
            <a:off x="1796245" y="1208187"/>
            <a:ext cx="5551500" cy="130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t>&lt;WHOA!&gt;</a:t>
            </a:r>
            <a:endParaRPr sz="7200" dirty="0"/>
          </a:p>
        </p:txBody>
      </p:sp>
      <p:sp>
        <p:nvSpPr>
          <p:cNvPr id="513" name="Google Shape;513;p33"/>
          <p:cNvSpPr txBox="1">
            <a:spLocks noGrp="1"/>
          </p:cNvSpPr>
          <p:nvPr>
            <p:ph type="subTitle" idx="1"/>
          </p:nvPr>
        </p:nvSpPr>
        <p:spPr>
          <a:xfrm>
            <a:off x="2450696" y="2380952"/>
            <a:ext cx="4242600" cy="1428245"/>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US" dirty="0"/>
              <a:t>Hey guys this is Pranav, Pranav Sharma. I’m student at Department of Technology and I’m here to share my knowledge of python with you guys… I hope, I won’t be a bore and you’ll enjoy the session… </a:t>
            </a:r>
            <a:endParaRPr dirty="0"/>
          </a:p>
        </p:txBody>
      </p:sp>
      <p:grpSp>
        <p:nvGrpSpPr>
          <p:cNvPr id="517" name="Google Shape;517;p33"/>
          <p:cNvGrpSpPr/>
          <p:nvPr/>
        </p:nvGrpSpPr>
        <p:grpSpPr>
          <a:xfrm>
            <a:off x="2374371" y="3019151"/>
            <a:ext cx="4395247" cy="151849"/>
            <a:chOff x="2374371" y="2938926"/>
            <a:chExt cx="4395247" cy="151849"/>
          </a:xfrm>
        </p:grpSpPr>
        <p:sp>
          <p:nvSpPr>
            <p:cNvPr id="518" name="Google Shape;518;p33"/>
            <p:cNvSpPr/>
            <p:nvPr/>
          </p:nvSpPr>
          <p:spPr>
            <a:xfrm>
              <a:off x="2374371" y="293892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19" name="Google Shape;519;p33"/>
            <p:cNvSpPr/>
            <p:nvPr/>
          </p:nvSpPr>
          <p:spPr>
            <a:xfrm rot="10800000">
              <a:off x="6693296" y="293892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grpSp>
      <p:cxnSp>
        <p:nvCxnSpPr>
          <p:cNvPr id="520" name="Google Shape;520;p33"/>
          <p:cNvCxnSpPr/>
          <p:nvPr/>
        </p:nvCxnSpPr>
        <p:spPr>
          <a:xfrm>
            <a:off x="1089213" y="1266463"/>
            <a:ext cx="740100" cy="0"/>
          </a:xfrm>
          <a:prstGeom prst="straightConnector1">
            <a:avLst/>
          </a:prstGeom>
          <a:noFill/>
          <a:ln w="9525" cap="flat" cmpd="sng">
            <a:solidFill>
              <a:schemeClr val="dk2"/>
            </a:solidFill>
            <a:prstDash val="solid"/>
            <a:round/>
            <a:headEnd type="none" w="med" len="med"/>
            <a:tailEnd type="stealth" w="med" len="med"/>
          </a:ln>
        </p:spPr>
      </p:cxnSp>
      <p:cxnSp>
        <p:nvCxnSpPr>
          <p:cNvPr id="521" name="Google Shape;521;p33"/>
          <p:cNvCxnSpPr/>
          <p:nvPr/>
        </p:nvCxnSpPr>
        <p:spPr>
          <a:xfrm>
            <a:off x="7314663" y="3889713"/>
            <a:ext cx="740100" cy="0"/>
          </a:xfrm>
          <a:prstGeom prst="straightConnector1">
            <a:avLst/>
          </a:prstGeom>
          <a:noFill/>
          <a:ln w="9525" cap="flat" cmpd="sng">
            <a:solidFill>
              <a:schemeClr val="dk2"/>
            </a:solidFill>
            <a:prstDash val="solid"/>
            <a:round/>
            <a:headEnd type="none" w="med" len="med"/>
            <a:tailEnd type="stealth" w="med" len="med"/>
          </a:ln>
        </p:spPr>
      </p:cxnSp>
      <p:sp>
        <p:nvSpPr>
          <p:cNvPr id="522" name="Google Shape;522;p33">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3">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0" y="226114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#redefination</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0" y="2520991"/>
            <a:ext cx="3048305" cy="95410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p>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arr2</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6</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8</a:t>
            </a:r>
            <a:r>
              <a:rPr lang="en-US" b="0" dirty="0">
                <a:solidFill>
                  <a:srgbClr val="D4D4D4"/>
                </a:solidFill>
                <a:effectLst/>
                <a:latin typeface="Consolas" panose="020B0609020204030204" pitchFamily="49" charset="0"/>
              </a:rPr>
              <a:t>]])</a:t>
            </a: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59097" y="228999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#sub</a:t>
            </a:r>
          </a:p>
        </p:txBody>
      </p:sp>
      <p:sp>
        <p:nvSpPr>
          <p:cNvPr id="2" name="Google Shape;954;p50">
            <a:extLst>
              <a:ext uri="{FF2B5EF4-FFF2-40B4-BE49-F238E27FC236}">
                <a16:creationId xmlns:a16="http://schemas.microsoft.com/office/drawing/2014/main" id="{32411B30-B6B4-E738-5BCA-BB89B3BEF734}"/>
              </a:ext>
            </a:extLst>
          </p:cNvPr>
          <p:cNvSpPr txBox="1">
            <a:spLocks/>
          </p:cNvSpPr>
          <p:nvPr/>
        </p:nvSpPr>
        <p:spPr>
          <a:xfrm>
            <a:off x="1205122" y="3368659"/>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#add</a:t>
            </a:r>
          </a:p>
        </p:txBody>
      </p:sp>
      <p:sp>
        <p:nvSpPr>
          <p:cNvPr id="3" name="TextBox 2">
            <a:extLst>
              <a:ext uri="{FF2B5EF4-FFF2-40B4-BE49-F238E27FC236}">
                <a16:creationId xmlns:a16="http://schemas.microsoft.com/office/drawing/2014/main" id="{05DD9267-2C38-1F0C-5030-FEE425882D68}"/>
              </a:ext>
            </a:extLst>
          </p:cNvPr>
          <p:cNvSpPr txBox="1"/>
          <p:nvPr/>
        </p:nvSpPr>
        <p:spPr>
          <a:xfrm>
            <a:off x="1225490" y="3661261"/>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arr2</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array([[ 5, 7, 9],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[10, 12, 14]])</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754D6E-6E6C-7906-632B-82F5AAE272C5}"/>
              </a:ext>
            </a:extLst>
          </p:cNvPr>
          <p:cNvSpPr txBox="1"/>
          <p:nvPr/>
        </p:nvSpPr>
        <p:spPr>
          <a:xfrm>
            <a:off x="5059097" y="2614870"/>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dirty="0">
                <a:solidFill>
                  <a:srgbClr val="D4D4D4"/>
                </a:solidFill>
                <a:latin typeface="Consolas" panose="020B0609020204030204" pitchFamily="49" charset="0"/>
              </a:rPr>
              <a:t>-</a:t>
            </a:r>
            <a:r>
              <a:rPr lang="en-US" b="0" dirty="0">
                <a:solidFill>
                  <a:srgbClr val="9CDCFE"/>
                </a:solidFill>
                <a:effectLst/>
                <a:latin typeface="Consolas" panose="020B0609020204030204" pitchFamily="49" charset="0"/>
              </a:rPr>
              <a:t>arr2</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array([[-3, -3, -3],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[-2, -2, -2]])</a:t>
            </a:r>
            <a:endParaRPr lang="en-US" b="0" dirty="0">
              <a:solidFill>
                <a:srgbClr val="D4D4D4"/>
              </a:solidFill>
              <a:effectLst/>
              <a:latin typeface="Consolas" panose="020B0609020204030204" pitchFamily="49" charset="0"/>
            </a:endParaRPr>
          </a:p>
        </p:txBody>
      </p:sp>
      <p:sp>
        <p:nvSpPr>
          <p:cNvPr id="6" name="Google Shape;954;p50">
            <a:extLst>
              <a:ext uri="{FF2B5EF4-FFF2-40B4-BE49-F238E27FC236}">
                <a16:creationId xmlns:a16="http://schemas.microsoft.com/office/drawing/2014/main" id="{89ED7E76-66DD-F236-98C6-5B800CEC07A8}"/>
              </a:ext>
            </a:extLst>
          </p:cNvPr>
          <p:cNvSpPr txBox="1">
            <a:spLocks/>
          </p:cNvSpPr>
          <p:nvPr/>
        </p:nvSpPr>
        <p:spPr>
          <a:xfrm>
            <a:off x="5059097" y="3305759"/>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#multiply</a:t>
            </a:r>
          </a:p>
        </p:txBody>
      </p:sp>
      <p:sp>
        <p:nvSpPr>
          <p:cNvPr id="7" name="TextBox 6">
            <a:extLst>
              <a:ext uri="{FF2B5EF4-FFF2-40B4-BE49-F238E27FC236}">
                <a16:creationId xmlns:a16="http://schemas.microsoft.com/office/drawing/2014/main" id="{75593849-F4E5-3CE1-3CEA-E4496C521C12}"/>
              </a:ext>
            </a:extLst>
          </p:cNvPr>
          <p:cNvSpPr txBox="1"/>
          <p:nvPr/>
        </p:nvSpPr>
        <p:spPr>
          <a:xfrm>
            <a:off x="5073294" y="3603011"/>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arr2</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array([[ 4, 10, 18],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[24, 35, 48]])</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276534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0" y="226114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#square root</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0" y="2580297"/>
            <a:ext cx="3048305" cy="95410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sqrt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 , 1.41421356, 1.73205081], [2. , 2.23606798, 2.44948974]])</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71797" y="228999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#max element</a:t>
            </a:r>
          </a:p>
        </p:txBody>
      </p:sp>
      <p:sp>
        <p:nvSpPr>
          <p:cNvPr id="2" name="Google Shape;954;p50">
            <a:extLst>
              <a:ext uri="{FF2B5EF4-FFF2-40B4-BE49-F238E27FC236}">
                <a16:creationId xmlns:a16="http://schemas.microsoft.com/office/drawing/2014/main" id="{32411B30-B6B4-E738-5BCA-BB89B3BEF734}"/>
              </a:ext>
            </a:extLst>
          </p:cNvPr>
          <p:cNvSpPr txBox="1">
            <a:spLocks/>
          </p:cNvSpPr>
          <p:nvPr/>
        </p:nvSpPr>
        <p:spPr>
          <a:xfrm>
            <a:off x="1225490" y="3475098"/>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#add</a:t>
            </a:r>
          </a:p>
        </p:txBody>
      </p:sp>
      <p:sp>
        <p:nvSpPr>
          <p:cNvPr id="3" name="TextBox 2">
            <a:extLst>
              <a:ext uri="{FF2B5EF4-FFF2-40B4-BE49-F238E27FC236}">
                <a16:creationId xmlns:a16="http://schemas.microsoft.com/office/drawing/2014/main" id="{05DD9267-2C38-1F0C-5030-FEE425882D68}"/>
              </a:ext>
            </a:extLst>
          </p:cNvPr>
          <p:cNvSpPr txBox="1"/>
          <p:nvPr/>
        </p:nvSpPr>
        <p:spPr>
          <a:xfrm>
            <a:off x="1225490" y="3781743"/>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arr2</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array([[ 5, 7, 9],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[10, 12, 14]])</a:t>
            </a:r>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754D6E-6E6C-7906-632B-82F5AAE272C5}"/>
              </a:ext>
            </a:extLst>
          </p:cNvPr>
          <p:cNvSpPr txBox="1"/>
          <p:nvPr/>
        </p:nvSpPr>
        <p:spPr>
          <a:xfrm>
            <a:off x="5071797" y="2669555"/>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max</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6</a:t>
            </a:r>
            <a:endParaRPr lang="en-US" b="0" dirty="0">
              <a:solidFill>
                <a:srgbClr val="D4D4D4"/>
              </a:solidFill>
              <a:effectLst/>
              <a:latin typeface="Consolas" panose="020B0609020204030204" pitchFamily="49" charset="0"/>
            </a:endParaRPr>
          </a:p>
        </p:txBody>
      </p:sp>
      <p:sp>
        <p:nvSpPr>
          <p:cNvPr id="6" name="Google Shape;954;p50">
            <a:extLst>
              <a:ext uri="{FF2B5EF4-FFF2-40B4-BE49-F238E27FC236}">
                <a16:creationId xmlns:a16="http://schemas.microsoft.com/office/drawing/2014/main" id="{89ED7E76-66DD-F236-98C6-5B800CEC07A8}"/>
              </a:ext>
            </a:extLst>
          </p:cNvPr>
          <p:cNvSpPr txBox="1">
            <a:spLocks/>
          </p:cNvSpPr>
          <p:nvPr/>
        </p:nvSpPr>
        <p:spPr>
          <a:xfrm>
            <a:off x="5022299" y="316689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#min element</a:t>
            </a:r>
          </a:p>
        </p:txBody>
      </p:sp>
      <p:sp>
        <p:nvSpPr>
          <p:cNvPr id="7" name="TextBox 6">
            <a:extLst>
              <a:ext uri="{FF2B5EF4-FFF2-40B4-BE49-F238E27FC236}">
                <a16:creationId xmlns:a16="http://schemas.microsoft.com/office/drawing/2014/main" id="{75593849-F4E5-3CE1-3CEA-E4496C521C12}"/>
              </a:ext>
            </a:extLst>
          </p:cNvPr>
          <p:cNvSpPr txBox="1"/>
          <p:nvPr/>
        </p:nvSpPr>
        <p:spPr>
          <a:xfrm>
            <a:off x="5071797" y="3559950"/>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min</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6478612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0" y="226114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#range and shape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 (Misc)…</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0" y="2580297"/>
            <a:ext cx="3048305" cy="1169551"/>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9</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array([[0, 1, 2],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[3, 4, 5],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[6, 7, 8]])</a:t>
            </a:r>
            <a:endParaRPr lang="en-US" b="0" dirty="0">
              <a:solidFill>
                <a:srgbClr val="D4D4D4"/>
              </a:solidFill>
              <a:effectLst/>
              <a:latin typeface="Consolas" panose="020B0609020204030204" pitchFamily="49" charset="0"/>
            </a:endParaRP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71797" y="228999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#indexing</a:t>
            </a:r>
          </a:p>
        </p:txBody>
      </p:sp>
      <p:sp>
        <p:nvSpPr>
          <p:cNvPr id="5" name="TextBox 4">
            <a:extLst>
              <a:ext uri="{FF2B5EF4-FFF2-40B4-BE49-F238E27FC236}">
                <a16:creationId xmlns:a16="http://schemas.microsoft.com/office/drawing/2014/main" id="{CD754D6E-6E6C-7906-632B-82F5AAE272C5}"/>
              </a:ext>
            </a:extLst>
          </p:cNvPr>
          <p:cNvSpPr txBox="1"/>
          <p:nvPr/>
        </p:nvSpPr>
        <p:spPr>
          <a:xfrm>
            <a:off x="5071797" y="2669555"/>
            <a:ext cx="3048305" cy="1815882"/>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arange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25</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reshape</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a</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array([[1, 2, 3, 4, 5, 6],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[7, 8, 9, 10, 11, 12],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[13, 14, 15, 16, 17,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18],[19, 20, 21, 22,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23, 24]])</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110776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4" name="Google Shape;934;p50"/>
          <p:cNvGrpSpPr/>
          <p:nvPr/>
        </p:nvGrpSpPr>
        <p:grpSpPr>
          <a:xfrm>
            <a:off x="1225496" y="1519877"/>
            <a:ext cx="737100" cy="737100"/>
            <a:chOff x="991075" y="1881675"/>
            <a:chExt cx="737100" cy="737100"/>
          </a:xfrm>
        </p:grpSpPr>
        <p:sp>
          <p:nvSpPr>
            <p:cNvPr id="935" name="Google Shape;935;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0" y="226114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#indexing</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 (Misc)…</a:t>
            </a:r>
            <a:endParaRPr dirty="0"/>
          </a:p>
        </p:txBody>
      </p:sp>
      <p:grpSp>
        <p:nvGrpSpPr>
          <p:cNvPr id="957" name="Google Shape;957;p50"/>
          <p:cNvGrpSpPr/>
          <p:nvPr/>
        </p:nvGrpSpPr>
        <p:grpSpPr>
          <a:xfrm>
            <a:off x="1389545" y="1683928"/>
            <a:ext cx="409009" cy="409016"/>
            <a:chOff x="3075107" y="3758147"/>
            <a:chExt cx="409009" cy="409016"/>
          </a:xfrm>
        </p:grpSpPr>
        <p:sp>
          <p:nvSpPr>
            <p:cNvPr id="958" name="Google Shape;958;p50"/>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0"/>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0"/>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0"/>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50"/>
          <p:cNvGrpSpPr/>
          <p:nvPr/>
        </p:nvGrpSpPr>
        <p:grpSpPr>
          <a:xfrm>
            <a:off x="5126408" y="1519877"/>
            <a:ext cx="737100" cy="737100"/>
            <a:chOff x="991075" y="1881675"/>
            <a:chExt cx="737100" cy="737100"/>
          </a:xfrm>
        </p:grpSpPr>
        <p:sp>
          <p:nvSpPr>
            <p:cNvPr id="963" name="Google Shape;963;p50"/>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0"/>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50"/>
          <p:cNvGrpSpPr/>
          <p:nvPr/>
        </p:nvGrpSpPr>
        <p:grpSpPr>
          <a:xfrm>
            <a:off x="5290441" y="1703152"/>
            <a:ext cx="409009" cy="370569"/>
            <a:chOff x="1351729" y="2565031"/>
            <a:chExt cx="409009" cy="370569"/>
          </a:xfrm>
        </p:grpSpPr>
        <p:sp>
          <p:nvSpPr>
            <p:cNvPr id="966" name="Google Shape;966;p50"/>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0"/>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0"/>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0"/>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0"/>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0"/>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0"/>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0"/>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0"/>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0"/>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0"/>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0"/>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0"/>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0"/>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0"/>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90" y="2580297"/>
            <a:ext cx="3048305" cy="1815882"/>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array([[ 9, 10, 11, 12],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[15, 16, 17, 18], </a:t>
            </a:r>
          </a:p>
          <a:p>
            <a:r>
              <a:rPr lang="en-US" dirty="0">
                <a:solidFill>
                  <a:srgbClr val="D4D4D4"/>
                </a:solidFill>
                <a:latin typeface="Consolas" panose="020B0609020204030204" pitchFamily="49" charset="0"/>
              </a:rPr>
              <a:t>       </a:t>
            </a:r>
            <a:r>
              <a:rPr lang="en-US" b="0" i="0" dirty="0">
                <a:solidFill>
                  <a:srgbClr val="D4D4D4"/>
                </a:solidFill>
                <a:effectLst/>
                <a:latin typeface="Consolas" panose="020B0609020204030204" pitchFamily="49" charset="0"/>
              </a:rPr>
              <a:t>[21, 22, 23, 24]])</a:t>
            </a: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20</a:t>
            </a: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array([[10], [16], [22]])</a:t>
            </a: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71797" y="228999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#indexing</a:t>
            </a:r>
          </a:p>
        </p:txBody>
      </p:sp>
      <p:sp>
        <p:nvSpPr>
          <p:cNvPr id="5" name="TextBox 4">
            <a:extLst>
              <a:ext uri="{FF2B5EF4-FFF2-40B4-BE49-F238E27FC236}">
                <a16:creationId xmlns:a16="http://schemas.microsoft.com/office/drawing/2014/main" id="{CD754D6E-6E6C-7906-632B-82F5AAE272C5}"/>
              </a:ext>
            </a:extLst>
          </p:cNvPr>
          <p:cNvSpPr txBox="1"/>
          <p:nvPr/>
        </p:nvSpPr>
        <p:spPr>
          <a:xfrm>
            <a:off x="5071797" y="2669555"/>
            <a:ext cx="3048305" cy="523220"/>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array([[15, 16, 17]])</a:t>
            </a:r>
            <a:endParaRPr lang="en-US" b="0" dirty="0">
              <a:solidFill>
                <a:srgbClr val="D4D4D4"/>
              </a:solidFill>
              <a:effectLst/>
              <a:latin typeface="Consolas" panose="020B0609020204030204" pitchFamily="49" charset="0"/>
            </a:endParaRPr>
          </a:p>
        </p:txBody>
      </p:sp>
      <p:sp>
        <p:nvSpPr>
          <p:cNvPr id="2" name="Rectangle 1">
            <a:extLst>
              <a:ext uri="{FF2B5EF4-FFF2-40B4-BE49-F238E27FC236}">
                <a16:creationId xmlns:a16="http://schemas.microsoft.com/office/drawing/2014/main" id="{6A54A090-59FE-7282-AFEE-0AB510681FAD}"/>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a</a:t>
            </a:r>
            <a:r>
              <a:rPr kumimoji="0" lang="en-US" altLang="en-US" sz="900" b="0" i="0" u="none" strike="noStrike" cap="none" normalizeH="0" baseline="0">
                <a:ln>
                  <a:noFill/>
                </a:ln>
                <a:solidFill>
                  <a:srgbClr val="212121"/>
                </a:solidFill>
                <a:effectLst/>
                <a:latin typeface="Arial Unicode MS"/>
              </a:rPr>
              <a:t>[1:4,2:]</a:t>
            </a:r>
            <a:r>
              <a:rPr kumimoji="0" lang="en-US" altLang="en-US" sz="6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4" name="Google Shape;954;p50">
            <a:extLst>
              <a:ext uri="{FF2B5EF4-FFF2-40B4-BE49-F238E27FC236}">
                <a16:creationId xmlns:a16="http://schemas.microsoft.com/office/drawing/2014/main" id="{366ABE27-3879-6B97-0FF3-C93A2934B487}"/>
              </a:ext>
            </a:extLst>
          </p:cNvPr>
          <p:cNvSpPr txBox="1">
            <a:spLocks/>
          </p:cNvSpPr>
          <p:nvPr/>
        </p:nvSpPr>
        <p:spPr>
          <a:xfrm>
            <a:off x="5056785" y="3106909"/>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#numpy.append</a:t>
            </a:r>
          </a:p>
        </p:txBody>
      </p:sp>
      <p:sp>
        <p:nvSpPr>
          <p:cNvPr id="6" name="TextBox 5">
            <a:extLst>
              <a:ext uri="{FF2B5EF4-FFF2-40B4-BE49-F238E27FC236}">
                <a16:creationId xmlns:a16="http://schemas.microsoft.com/office/drawing/2014/main" id="{AE80B716-39F0-EF65-6741-4B1C8D4716E8}"/>
              </a:ext>
            </a:extLst>
          </p:cNvPr>
          <p:cNvSpPr txBox="1"/>
          <p:nvPr/>
        </p:nvSpPr>
        <p:spPr>
          <a:xfrm>
            <a:off x="5056785" y="3486473"/>
            <a:ext cx="3048305" cy="95410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arr3</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np</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append</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arr1</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arr2</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array([1, 2, 3, 4, 5, 6, 4, 5, 6, 6, 7, 8])</a:t>
            </a:r>
          </a:p>
          <a:p>
            <a:r>
              <a:rPr lang="en-US" dirty="0">
                <a:solidFill>
                  <a:srgbClr val="D4D4D4"/>
                </a:solidFill>
                <a:latin typeface="Consolas" panose="020B0609020204030204" pitchFamily="49" charset="0"/>
              </a:rPr>
              <a:t># array from two arrays</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16008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599" y="1893800"/>
            <a:ext cx="4291401"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print(“Pandas”)</a:t>
            </a:r>
            <a:endParaRPr sz="4400" dirty="0"/>
          </a:p>
        </p:txBody>
      </p:sp>
      <p:sp>
        <p:nvSpPr>
          <p:cNvPr id="604" name="Google Shape;604;p37"/>
          <p:cNvSpPr txBox="1">
            <a:spLocks noGrp="1"/>
          </p:cNvSpPr>
          <p:nvPr>
            <p:ph type="title" idx="2"/>
          </p:nvPr>
        </p:nvSpPr>
        <p:spPr>
          <a:xfrm>
            <a:off x="948598" y="1494147"/>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605" name="Google Shape;605;p37"/>
          <p:cNvSpPr txBox="1">
            <a:spLocks noGrp="1"/>
          </p:cNvSpPr>
          <p:nvPr>
            <p:ph type="subTitle" idx="1"/>
          </p:nvPr>
        </p:nvSpPr>
        <p:spPr>
          <a:xfrm>
            <a:off x="948598" y="3096955"/>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Pandas...</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3599825" y="4225838"/>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CEC3F0C3-5249-8562-DEB4-A9142409CB6E}"/>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54933"/>
          <a:stretch/>
        </p:blipFill>
        <p:spPr>
          <a:xfrm>
            <a:off x="5468035" y="1023414"/>
            <a:ext cx="2374704" cy="3109785"/>
          </a:xfrm>
          <a:prstGeom prst="rect">
            <a:avLst/>
          </a:prstGeom>
        </p:spPr>
      </p:pic>
    </p:spTree>
    <p:extLst>
      <p:ext uri="{BB962C8B-B14F-4D97-AF65-F5344CB8AC3E}">
        <p14:creationId xmlns:p14="http://schemas.microsoft.com/office/powerpoint/2010/main" val="8819085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grpSp>
        <p:nvGrpSpPr>
          <p:cNvPr id="736" name="Google Shape;736;p42"/>
          <p:cNvGrpSpPr/>
          <p:nvPr/>
        </p:nvGrpSpPr>
        <p:grpSpPr>
          <a:xfrm>
            <a:off x="966240" y="1638993"/>
            <a:ext cx="737100" cy="737100"/>
            <a:chOff x="991075" y="1881675"/>
            <a:chExt cx="737100" cy="737100"/>
          </a:xfrm>
        </p:grpSpPr>
        <p:sp>
          <p:nvSpPr>
            <p:cNvPr id="737" name="Google Shape;737;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2"/>
          <p:cNvGrpSpPr/>
          <p:nvPr/>
        </p:nvGrpSpPr>
        <p:grpSpPr>
          <a:xfrm>
            <a:off x="3547346" y="1638993"/>
            <a:ext cx="737100" cy="737100"/>
            <a:chOff x="991075" y="1881675"/>
            <a:chExt cx="737100" cy="737100"/>
          </a:xfrm>
        </p:grpSpPr>
        <p:sp>
          <p:nvSpPr>
            <p:cNvPr id="740" name="Google Shape;740;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6149176" y="1639018"/>
            <a:ext cx="737100" cy="737100"/>
            <a:chOff x="991075" y="1881675"/>
            <a:chExt cx="737100" cy="737100"/>
          </a:xfrm>
        </p:grpSpPr>
        <p:sp>
          <p:nvSpPr>
            <p:cNvPr id="743" name="Google Shape;743;p42"/>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5" name="Google Shape;745;p42"/>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746" name="Google Shape;746;p42"/>
          <p:cNvGrpSpPr/>
          <p:nvPr/>
        </p:nvGrpSpPr>
        <p:grpSpPr>
          <a:xfrm>
            <a:off x="299286" y="189025"/>
            <a:ext cx="133205" cy="119344"/>
            <a:chOff x="222150" y="185025"/>
            <a:chExt cx="170100" cy="152400"/>
          </a:xfrm>
        </p:grpSpPr>
        <p:cxnSp>
          <p:nvCxnSpPr>
            <p:cNvPr id="747" name="Google Shape;747;p42"/>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8" name="Google Shape;748;p42"/>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49" name="Google Shape;749;p42"/>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750" name="Google Shape;750;p42"/>
          <p:cNvGrpSpPr/>
          <p:nvPr/>
        </p:nvGrpSpPr>
        <p:grpSpPr>
          <a:xfrm>
            <a:off x="286625" y="3999999"/>
            <a:ext cx="145867" cy="958251"/>
            <a:chOff x="286625" y="3923799"/>
            <a:chExt cx="145867" cy="958251"/>
          </a:xfrm>
        </p:grpSpPr>
        <p:sp>
          <p:nvSpPr>
            <p:cNvPr id="751" name="Google Shape;751;p42"/>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42"/>
            <p:cNvGrpSpPr/>
            <p:nvPr/>
          </p:nvGrpSpPr>
          <p:grpSpPr>
            <a:xfrm>
              <a:off x="298112" y="4342643"/>
              <a:ext cx="110182" cy="126862"/>
              <a:chOff x="281100" y="2027800"/>
              <a:chExt cx="140700" cy="162000"/>
            </a:xfrm>
          </p:grpSpPr>
          <p:sp>
            <p:nvSpPr>
              <p:cNvPr id="753" name="Google Shape;753;p42"/>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42"/>
              <p:cNvGrpSpPr/>
              <p:nvPr/>
            </p:nvGrpSpPr>
            <p:grpSpPr>
              <a:xfrm>
                <a:off x="308875" y="2088450"/>
                <a:ext cx="85200" cy="40700"/>
                <a:chOff x="308875" y="2087000"/>
                <a:chExt cx="85200" cy="40700"/>
              </a:xfrm>
            </p:grpSpPr>
            <p:cxnSp>
              <p:nvCxnSpPr>
                <p:cNvPr id="755" name="Google Shape;755;p42"/>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756" name="Google Shape;756;p42"/>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757" name="Google Shape;757;p42"/>
            <p:cNvGrpSpPr/>
            <p:nvPr/>
          </p:nvGrpSpPr>
          <p:grpSpPr>
            <a:xfrm>
              <a:off x="286625" y="3923799"/>
              <a:ext cx="133200" cy="133200"/>
              <a:chOff x="286625" y="3648899"/>
              <a:chExt cx="133200" cy="133200"/>
            </a:xfrm>
          </p:grpSpPr>
          <p:sp>
            <p:nvSpPr>
              <p:cNvPr id="758" name="Google Shape;758;p42"/>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2"/>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1" name="Google Shape;761;p42"/>
          <p:cNvSpPr txBox="1">
            <a:spLocks noGrp="1"/>
          </p:cNvSpPr>
          <p:nvPr>
            <p:ph type="title" idx="6"/>
          </p:nvPr>
        </p:nvSpPr>
        <p:spPr>
          <a:xfrm>
            <a:off x="720000" y="540000"/>
            <a:ext cx="45411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#DataFrame concepts…</a:t>
            </a:r>
            <a:endParaRPr dirty="0"/>
          </a:p>
        </p:txBody>
      </p:sp>
      <p:sp>
        <p:nvSpPr>
          <p:cNvPr id="762" name="Google Shape;762;p42"/>
          <p:cNvSpPr txBox="1">
            <a:spLocks noGrp="1"/>
          </p:cNvSpPr>
          <p:nvPr>
            <p:ph type="title"/>
          </p:nvPr>
        </p:nvSpPr>
        <p:spPr>
          <a:xfrm>
            <a:off x="891995" y="2438434"/>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#install </a:t>
            </a:r>
            <a:endParaRPr dirty="0"/>
          </a:p>
        </p:txBody>
      </p:sp>
      <p:sp>
        <p:nvSpPr>
          <p:cNvPr id="763" name="Google Shape;763;p42"/>
          <p:cNvSpPr txBox="1">
            <a:spLocks noGrp="1"/>
          </p:cNvSpPr>
          <p:nvPr>
            <p:ph type="subTitle" idx="1"/>
          </p:nvPr>
        </p:nvSpPr>
        <p:spPr>
          <a:xfrm>
            <a:off x="904668" y="3550750"/>
            <a:ext cx="2176200" cy="37362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0" i="0" dirty="0">
                <a:solidFill>
                  <a:srgbClr val="F92672"/>
                </a:solidFill>
                <a:effectLst/>
                <a:latin typeface="Consolas" panose="020B0609020204030204" pitchFamily="49" charset="0"/>
              </a:rPr>
              <a:t>import</a:t>
            </a:r>
            <a:r>
              <a:rPr lang="en-US" b="0" i="0" dirty="0">
                <a:solidFill>
                  <a:srgbClr val="F8F8F2"/>
                </a:solidFill>
                <a:effectLst/>
                <a:latin typeface="Consolas" panose="020B0609020204030204" pitchFamily="49" charset="0"/>
              </a:rPr>
              <a:t> </a:t>
            </a:r>
            <a:r>
              <a:rPr lang="en-US" dirty="0">
                <a:solidFill>
                  <a:srgbClr val="F8F8F2"/>
                </a:solidFill>
                <a:latin typeface="Consolas" panose="020B0609020204030204" pitchFamily="49" charset="0"/>
              </a:rPr>
              <a:t>pandas</a:t>
            </a:r>
            <a:r>
              <a:rPr lang="en-US" b="0" i="0" dirty="0">
                <a:solidFill>
                  <a:srgbClr val="F8F8F2"/>
                </a:solidFill>
                <a:effectLst/>
                <a:latin typeface="Consolas" panose="020B0609020204030204" pitchFamily="49" charset="0"/>
              </a:rPr>
              <a:t> </a:t>
            </a:r>
            <a:r>
              <a:rPr lang="en-US" b="0" i="0" dirty="0">
                <a:solidFill>
                  <a:srgbClr val="66D9EF"/>
                </a:solidFill>
                <a:effectLst/>
                <a:latin typeface="Consolas" panose="020B0609020204030204" pitchFamily="49" charset="0"/>
              </a:rPr>
              <a:t>as</a:t>
            </a:r>
            <a:r>
              <a:rPr lang="en-US" b="0" i="0" dirty="0">
                <a:solidFill>
                  <a:srgbClr val="F8F8F2"/>
                </a:solidFill>
                <a:effectLst/>
                <a:latin typeface="Consolas" panose="020B0609020204030204" pitchFamily="49" charset="0"/>
              </a:rPr>
              <a:t> </a:t>
            </a:r>
            <a:r>
              <a:rPr lang="en-US" dirty="0">
                <a:solidFill>
                  <a:srgbClr val="F8F8F2"/>
                </a:solidFill>
                <a:latin typeface="Consolas" panose="020B0609020204030204" pitchFamily="49" charset="0"/>
              </a:rPr>
              <a:t>pd</a:t>
            </a:r>
            <a:endParaRPr dirty="0"/>
          </a:p>
        </p:txBody>
      </p:sp>
      <p:sp>
        <p:nvSpPr>
          <p:cNvPr id="764" name="Google Shape;764;p42"/>
          <p:cNvSpPr txBox="1">
            <a:spLocks noGrp="1"/>
          </p:cNvSpPr>
          <p:nvPr>
            <p:ph type="title" idx="2"/>
          </p:nvPr>
        </p:nvSpPr>
        <p:spPr>
          <a:xfrm>
            <a:off x="3483900" y="2438434"/>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#pandas</a:t>
            </a:r>
            <a:endParaRPr dirty="0"/>
          </a:p>
        </p:txBody>
      </p:sp>
      <p:sp>
        <p:nvSpPr>
          <p:cNvPr id="765" name="Google Shape;765;p42"/>
          <p:cNvSpPr txBox="1">
            <a:spLocks noGrp="1"/>
          </p:cNvSpPr>
          <p:nvPr>
            <p:ph type="subTitle" idx="3"/>
          </p:nvPr>
        </p:nvSpPr>
        <p:spPr>
          <a:xfrm>
            <a:off x="3493068" y="2793000"/>
            <a:ext cx="2176200" cy="152884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1"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pandas</a:t>
            </a:r>
            <a:r>
              <a:rPr lang="en-US" sz="12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 is a fast, powerful, flexible and easy to use open source data analysis and manipulation tool, built on top of the </a:t>
            </a:r>
            <a:r>
              <a:rPr lang="en-US" sz="1200" b="0" i="0" u="none" strike="noStrike"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Python</a:t>
            </a:r>
            <a:r>
              <a:rPr lang="en-US" sz="12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 </a:t>
            </a:r>
          </a:p>
          <a:p>
            <a:pPr marL="0" lvl="0" indent="0" algn="l" rtl="0">
              <a:spcBef>
                <a:spcPts val="0"/>
              </a:spcBef>
              <a:spcAft>
                <a:spcPts val="0"/>
              </a:spcAft>
              <a:buNone/>
            </a:pPr>
            <a:r>
              <a:rPr lang="en-US" sz="12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programming language.</a:t>
            </a:r>
            <a:endParaRPr lang="en-US" sz="105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sp>
        <p:nvSpPr>
          <p:cNvPr id="766" name="Google Shape;766;p42"/>
          <p:cNvSpPr txBox="1">
            <a:spLocks noGrp="1"/>
          </p:cNvSpPr>
          <p:nvPr>
            <p:ph type="title" idx="4"/>
          </p:nvPr>
        </p:nvSpPr>
        <p:spPr>
          <a:xfrm>
            <a:off x="6071355" y="2553300"/>
            <a:ext cx="21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#dataframe</a:t>
            </a:r>
            <a:endParaRPr dirty="0"/>
          </a:p>
        </p:txBody>
      </p:sp>
      <p:sp>
        <p:nvSpPr>
          <p:cNvPr id="767" name="Google Shape;767;p42"/>
          <p:cNvSpPr txBox="1">
            <a:spLocks noGrp="1"/>
          </p:cNvSpPr>
          <p:nvPr>
            <p:ph type="subTitle" idx="5"/>
          </p:nvPr>
        </p:nvSpPr>
        <p:spPr>
          <a:xfrm>
            <a:off x="6071355" y="2906134"/>
            <a:ext cx="2176200" cy="13608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 </a:t>
            </a:r>
            <a:r>
              <a:rPr lang="en-US" sz="1200" b="1"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Data Frame</a:t>
            </a:r>
            <a:r>
              <a:rPr lang="en-US" sz="12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 is a data structure that organizes data into a 2-dimensional table of rows and columns, much like a spreadsheet</a:t>
            </a:r>
            <a:endParaRPr lang="en-US" sz="12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grpSp>
        <p:nvGrpSpPr>
          <p:cNvPr id="768" name="Google Shape;768;p42"/>
          <p:cNvGrpSpPr/>
          <p:nvPr/>
        </p:nvGrpSpPr>
        <p:grpSpPr>
          <a:xfrm>
            <a:off x="3711400" y="1829222"/>
            <a:ext cx="409009" cy="356642"/>
            <a:chOff x="4367550" y="2156499"/>
            <a:chExt cx="409009" cy="356642"/>
          </a:xfrm>
        </p:grpSpPr>
        <p:sp>
          <p:nvSpPr>
            <p:cNvPr id="769" name="Google Shape;769;p42"/>
            <p:cNvSpPr/>
            <p:nvPr/>
          </p:nvSpPr>
          <p:spPr>
            <a:xfrm>
              <a:off x="4555118" y="2242676"/>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2"/>
            <p:cNvSpPr/>
            <p:nvPr/>
          </p:nvSpPr>
          <p:spPr>
            <a:xfrm>
              <a:off x="4367550" y="2242676"/>
              <a:ext cx="204193" cy="270465"/>
            </a:xfrm>
            <a:custGeom>
              <a:avLst/>
              <a:gdLst/>
              <a:ahLst/>
              <a:cxnLst/>
              <a:rect l="l" t="t" r="r" b="b"/>
              <a:pathLst>
                <a:path w="7139" h="9456" extrusionOk="0">
                  <a:moveTo>
                    <a:pt x="7138" y="1"/>
                  </a:moveTo>
                  <a:lnTo>
                    <a:pt x="0" y="464"/>
                  </a:lnTo>
                  <a:lnTo>
                    <a:pt x="0" y="9456"/>
                  </a:lnTo>
                  <a:lnTo>
                    <a:pt x="7138" y="9456"/>
                  </a:lnTo>
                  <a:lnTo>
                    <a:pt x="713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2"/>
            <p:cNvSpPr/>
            <p:nvPr/>
          </p:nvSpPr>
          <p:spPr>
            <a:xfrm>
              <a:off x="4555118" y="2156499"/>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2"/>
            <p:cNvSpPr/>
            <p:nvPr/>
          </p:nvSpPr>
          <p:spPr>
            <a:xfrm>
              <a:off x="4367550" y="2156499"/>
              <a:ext cx="204193" cy="99479"/>
            </a:xfrm>
            <a:custGeom>
              <a:avLst/>
              <a:gdLst/>
              <a:ahLst/>
              <a:cxnLst/>
              <a:rect l="l" t="t" r="r" b="b"/>
              <a:pathLst>
                <a:path w="7139" h="3478" extrusionOk="0">
                  <a:moveTo>
                    <a:pt x="0" y="1"/>
                  </a:moveTo>
                  <a:lnTo>
                    <a:pt x="0" y="3477"/>
                  </a:lnTo>
                  <a:lnTo>
                    <a:pt x="7138" y="3477"/>
                  </a:lnTo>
                  <a:lnTo>
                    <a:pt x="7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2"/>
            <p:cNvSpPr/>
            <p:nvPr/>
          </p:nvSpPr>
          <p:spPr>
            <a:xfrm>
              <a:off x="4405991"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2"/>
            <p:cNvSpPr/>
            <p:nvPr/>
          </p:nvSpPr>
          <p:spPr>
            <a:xfrm>
              <a:off x="4455700" y="2195626"/>
              <a:ext cx="27859" cy="21881"/>
            </a:xfrm>
            <a:custGeom>
              <a:avLst/>
              <a:gdLst/>
              <a:ahLst/>
              <a:cxnLst/>
              <a:rect l="l" t="t" r="r" b="b"/>
              <a:pathLst>
                <a:path w="974" h="765" extrusionOk="0">
                  <a:moveTo>
                    <a:pt x="1" y="0"/>
                  </a:moveTo>
                  <a:lnTo>
                    <a:pt x="1"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2"/>
            <p:cNvSpPr/>
            <p:nvPr/>
          </p:nvSpPr>
          <p:spPr>
            <a:xfrm>
              <a:off x="4508069" y="2195626"/>
              <a:ext cx="25227" cy="21881"/>
            </a:xfrm>
            <a:custGeom>
              <a:avLst/>
              <a:gdLst/>
              <a:ahLst/>
              <a:cxnLst/>
              <a:rect l="l" t="t" r="r" b="b"/>
              <a:pathLst>
                <a:path w="882"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2"/>
            <p:cNvSpPr/>
            <p:nvPr/>
          </p:nvSpPr>
          <p:spPr>
            <a:xfrm>
              <a:off x="4555118" y="2333486"/>
              <a:ext cx="143871" cy="102111"/>
            </a:xfrm>
            <a:custGeom>
              <a:avLst/>
              <a:gdLst/>
              <a:ahLst/>
              <a:cxnLst/>
              <a:rect l="l" t="t" r="r" b="b"/>
              <a:pathLst>
                <a:path w="5030" h="3570" extrusionOk="0">
                  <a:moveTo>
                    <a:pt x="580" y="0"/>
                  </a:moveTo>
                  <a:lnTo>
                    <a:pt x="1" y="1831"/>
                  </a:lnTo>
                  <a:lnTo>
                    <a:pt x="580" y="3569"/>
                  </a:lnTo>
                  <a:lnTo>
                    <a:pt x="5030" y="3569"/>
                  </a:lnTo>
                  <a:lnTo>
                    <a:pt x="50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2"/>
            <p:cNvSpPr/>
            <p:nvPr/>
          </p:nvSpPr>
          <p:spPr>
            <a:xfrm>
              <a:off x="4445089" y="2333486"/>
              <a:ext cx="126652" cy="102111"/>
            </a:xfrm>
            <a:custGeom>
              <a:avLst/>
              <a:gdLst/>
              <a:ahLst/>
              <a:cxnLst/>
              <a:rect l="l" t="t" r="r" b="b"/>
              <a:pathLst>
                <a:path w="4428" h="3570" extrusionOk="0">
                  <a:moveTo>
                    <a:pt x="1" y="0"/>
                  </a:moveTo>
                  <a:lnTo>
                    <a:pt x="1" y="3569"/>
                  </a:lnTo>
                  <a:lnTo>
                    <a:pt x="4427" y="3569"/>
                  </a:lnTo>
                  <a:lnTo>
                    <a:pt x="442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2"/>
            <p:cNvSpPr/>
            <p:nvPr/>
          </p:nvSpPr>
          <p:spPr>
            <a:xfrm>
              <a:off x="4483529" y="2371926"/>
              <a:ext cx="24570" cy="25227"/>
            </a:xfrm>
            <a:custGeom>
              <a:avLst/>
              <a:gdLst/>
              <a:ahLst/>
              <a:cxnLst/>
              <a:rect l="l" t="t" r="r" b="b"/>
              <a:pathLst>
                <a:path w="859" h="882" extrusionOk="0">
                  <a:moveTo>
                    <a:pt x="1" y="1"/>
                  </a:moveTo>
                  <a:lnTo>
                    <a:pt x="1"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2"/>
            <p:cNvSpPr/>
            <p:nvPr/>
          </p:nvSpPr>
          <p:spPr>
            <a:xfrm>
              <a:off x="4533267" y="2371926"/>
              <a:ext cx="24541" cy="25227"/>
            </a:xfrm>
            <a:custGeom>
              <a:avLst/>
              <a:gdLst/>
              <a:ahLst/>
              <a:cxnLst/>
              <a:rect l="l" t="t" r="r" b="b"/>
              <a:pathLst>
                <a:path w="858" h="882" extrusionOk="0">
                  <a:moveTo>
                    <a:pt x="0" y="1"/>
                  </a:moveTo>
                  <a:lnTo>
                    <a:pt x="0" y="881"/>
                  </a:lnTo>
                  <a:lnTo>
                    <a:pt x="858" y="881"/>
                  </a:lnTo>
                  <a:lnTo>
                    <a:pt x="8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2"/>
            <p:cNvSpPr/>
            <p:nvPr/>
          </p:nvSpPr>
          <p:spPr>
            <a:xfrm>
              <a:off x="4585608" y="2371926"/>
              <a:ext cx="25227" cy="25227"/>
            </a:xfrm>
            <a:custGeom>
              <a:avLst/>
              <a:gdLst/>
              <a:ahLst/>
              <a:cxnLst/>
              <a:rect l="l" t="t" r="r" b="b"/>
              <a:pathLst>
                <a:path w="882" h="882" extrusionOk="0">
                  <a:moveTo>
                    <a:pt x="1" y="1"/>
                  </a:moveTo>
                  <a:lnTo>
                    <a:pt x="1" y="881"/>
                  </a:lnTo>
                  <a:lnTo>
                    <a:pt x="882" y="881"/>
                  </a:lnTo>
                  <a:lnTo>
                    <a:pt x="8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2"/>
            <p:cNvSpPr/>
            <p:nvPr/>
          </p:nvSpPr>
          <p:spPr>
            <a:xfrm>
              <a:off x="4635345" y="2371926"/>
              <a:ext cx="25199" cy="25227"/>
            </a:xfrm>
            <a:custGeom>
              <a:avLst/>
              <a:gdLst/>
              <a:ahLst/>
              <a:cxnLst/>
              <a:rect l="l" t="t" r="r" b="b"/>
              <a:pathLst>
                <a:path w="881" h="882" extrusionOk="0">
                  <a:moveTo>
                    <a:pt x="0" y="1"/>
                  </a:moveTo>
                  <a:lnTo>
                    <a:pt x="0" y="881"/>
                  </a:lnTo>
                  <a:lnTo>
                    <a:pt x="881" y="881"/>
                  </a:lnTo>
                  <a:lnTo>
                    <a:pt x="88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42"/>
          <p:cNvGrpSpPr/>
          <p:nvPr/>
        </p:nvGrpSpPr>
        <p:grpSpPr>
          <a:xfrm>
            <a:off x="6313214" y="1829247"/>
            <a:ext cx="409037" cy="356642"/>
            <a:chOff x="8245271" y="1357987"/>
            <a:chExt cx="409037" cy="356642"/>
          </a:xfrm>
        </p:grpSpPr>
        <p:sp>
          <p:nvSpPr>
            <p:cNvPr id="783" name="Google Shape;783;p42"/>
            <p:cNvSpPr/>
            <p:nvPr/>
          </p:nvSpPr>
          <p:spPr>
            <a:xfrm>
              <a:off x="8432868" y="1444163"/>
              <a:ext cx="221441" cy="270465"/>
            </a:xfrm>
            <a:custGeom>
              <a:avLst/>
              <a:gdLst/>
              <a:ahLst/>
              <a:cxnLst/>
              <a:rect l="l" t="t" r="r" b="b"/>
              <a:pathLst>
                <a:path w="7742" h="9456" extrusionOk="0">
                  <a:moveTo>
                    <a:pt x="1" y="1"/>
                  </a:moveTo>
                  <a:lnTo>
                    <a:pt x="580" y="9456"/>
                  </a:lnTo>
                  <a:lnTo>
                    <a:pt x="7741" y="9456"/>
                  </a:lnTo>
                  <a:lnTo>
                    <a:pt x="7741" y="464"/>
                  </a:lnTo>
                  <a:lnTo>
                    <a:pt x="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2"/>
            <p:cNvSpPr/>
            <p:nvPr/>
          </p:nvSpPr>
          <p:spPr>
            <a:xfrm>
              <a:off x="8245271" y="1444163"/>
              <a:ext cx="204193" cy="270465"/>
            </a:xfrm>
            <a:custGeom>
              <a:avLst/>
              <a:gdLst/>
              <a:ahLst/>
              <a:cxnLst/>
              <a:rect l="l" t="t" r="r" b="b"/>
              <a:pathLst>
                <a:path w="7139" h="9456" extrusionOk="0">
                  <a:moveTo>
                    <a:pt x="7139" y="1"/>
                  </a:moveTo>
                  <a:lnTo>
                    <a:pt x="1" y="464"/>
                  </a:lnTo>
                  <a:lnTo>
                    <a:pt x="1" y="9456"/>
                  </a:lnTo>
                  <a:lnTo>
                    <a:pt x="7139" y="9456"/>
                  </a:lnTo>
                  <a:lnTo>
                    <a:pt x="713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2"/>
            <p:cNvSpPr/>
            <p:nvPr/>
          </p:nvSpPr>
          <p:spPr>
            <a:xfrm>
              <a:off x="8432868" y="1357987"/>
              <a:ext cx="221441" cy="99479"/>
            </a:xfrm>
            <a:custGeom>
              <a:avLst/>
              <a:gdLst/>
              <a:ahLst/>
              <a:cxnLst/>
              <a:rect l="l" t="t" r="r" b="b"/>
              <a:pathLst>
                <a:path w="7742" h="3478" extrusionOk="0">
                  <a:moveTo>
                    <a:pt x="580" y="1"/>
                  </a:moveTo>
                  <a:lnTo>
                    <a:pt x="1" y="1739"/>
                  </a:lnTo>
                  <a:lnTo>
                    <a:pt x="580" y="3477"/>
                  </a:lnTo>
                  <a:lnTo>
                    <a:pt x="7741" y="3477"/>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2"/>
            <p:cNvSpPr/>
            <p:nvPr/>
          </p:nvSpPr>
          <p:spPr>
            <a:xfrm>
              <a:off x="8245271" y="1357987"/>
              <a:ext cx="204193" cy="99479"/>
            </a:xfrm>
            <a:custGeom>
              <a:avLst/>
              <a:gdLst/>
              <a:ahLst/>
              <a:cxnLst/>
              <a:rect l="l" t="t" r="r" b="b"/>
              <a:pathLst>
                <a:path w="7139" h="3478" extrusionOk="0">
                  <a:moveTo>
                    <a:pt x="1" y="1"/>
                  </a:moveTo>
                  <a:lnTo>
                    <a:pt x="1" y="3477"/>
                  </a:lnTo>
                  <a:lnTo>
                    <a:pt x="7139" y="3477"/>
                  </a:lnTo>
                  <a:lnTo>
                    <a:pt x="7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2"/>
            <p:cNvSpPr/>
            <p:nvPr/>
          </p:nvSpPr>
          <p:spPr>
            <a:xfrm>
              <a:off x="8283740"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2"/>
            <p:cNvSpPr/>
            <p:nvPr/>
          </p:nvSpPr>
          <p:spPr>
            <a:xfrm>
              <a:off x="8333450" y="1397114"/>
              <a:ext cx="27859" cy="21881"/>
            </a:xfrm>
            <a:custGeom>
              <a:avLst/>
              <a:gdLst/>
              <a:ahLst/>
              <a:cxnLst/>
              <a:rect l="l" t="t" r="r" b="b"/>
              <a:pathLst>
                <a:path w="974" h="765" extrusionOk="0">
                  <a:moveTo>
                    <a:pt x="0" y="0"/>
                  </a:moveTo>
                  <a:lnTo>
                    <a:pt x="0" y="765"/>
                  </a:lnTo>
                  <a:lnTo>
                    <a:pt x="974" y="765"/>
                  </a:lnTo>
                  <a:lnTo>
                    <a:pt x="9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p:nvPr/>
          </p:nvSpPr>
          <p:spPr>
            <a:xfrm>
              <a:off x="8385819" y="1397114"/>
              <a:ext cx="25199" cy="21881"/>
            </a:xfrm>
            <a:custGeom>
              <a:avLst/>
              <a:gdLst/>
              <a:ahLst/>
              <a:cxnLst/>
              <a:rect l="l" t="t" r="r" b="b"/>
              <a:pathLst>
                <a:path w="881" h="765" extrusionOk="0">
                  <a:moveTo>
                    <a:pt x="0" y="0"/>
                  </a:moveTo>
                  <a:lnTo>
                    <a:pt x="0" y="765"/>
                  </a:lnTo>
                  <a:lnTo>
                    <a:pt x="881" y="765"/>
                  </a:lnTo>
                  <a:lnTo>
                    <a:pt x="88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2"/>
            <p:cNvSpPr/>
            <p:nvPr/>
          </p:nvSpPr>
          <p:spPr>
            <a:xfrm>
              <a:off x="8333450" y="1510462"/>
              <a:ext cx="77570" cy="151822"/>
            </a:xfrm>
            <a:custGeom>
              <a:avLst/>
              <a:gdLst/>
              <a:ahLst/>
              <a:cxnLst/>
              <a:rect l="l" t="t" r="r" b="b"/>
              <a:pathLst>
                <a:path w="2712" h="5308" extrusionOk="0">
                  <a:moveTo>
                    <a:pt x="2040" y="0"/>
                  </a:moveTo>
                  <a:lnTo>
                    <a:pt x="0" y="2688"/>
                  </a:lnTo>
                  <a:lnTo>
                    <a:pt x="2040" y="5307"/>
                  </a:lnTo>
                  <a:lnTo>
                    <a:pt x="2712" y="4728"/>
                  </a:lnTo>
                  <a:lnTo>
                    <a:pt x="1066" y="2688"/>
                  </a:lnTo>
                  <a:lnTo>
                    <a:pt x="2712" y="579"/>
                  </a:lnTo>
                  <a:lnTo>
                    <a:pt x="2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2"/>
            <p:cNvSpPr/>
            <p:nvPr/>
          </p:nvSpPr>
          <p:spPr>
            <a:xfrm>
              <a:off x="8488555" y="1510462"/>
              <a:ext cx="76912" cy="151822"/>
            </a:xfrm>
            <a:custGeom>
              <a:avLst/>
              <a:gdLst/>
              <a:ahLst/>
              <a:cxnLst/>
              <a:rect l="l" t="t" r="r" b="b"/>
              <a:pathLst>
                <a:path w="2689" h="5308" extrusionOk="0">
                  <a:moveTo>
                    <a:pt x="672" y="0"/>
                  </a:moveTo>
                  <a:lnTo>
                    <a:pt x="0" y="579"/>
                  </a:lnTo>
                  <a:lnTo>
                    <a:pt x="1623" y="2688"/>
                  </a:lnTo>
                  <a:lnTo>
                    <a:pt x="0" y="4728"/>
                  </a:lnTo>
                  <a:lnTo>
                    <a:pt x="672" y="5307"/>
                  </a:lnTo>
                  <a:lnTo>
                    <a:pt x="2689" y="2688"/>
                  </a:lnTo>
                  <a:lnTo>
                    <a:pt x="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2"/>
            <p:cNvSpPr/>
            <p:nvPr/>
          </p:nvSpPr>
          <p:spPr>
            <a:xfrm>
              <a:off x="8438846" y="1510462"/>
              <a:ext cx="21881" cy="151822"/>
            </a:xfrm>
            <a:custGeom>
              <a:avLst/>
              <a:gdLst/>
              <a:ahLst/>
              <a:cxnLst/>
              <a:rect l="l" t="t" r="r" b="b"/>
              <a:pathLst>
                <a:path w="765" h="5308" extrusionOk="0">
                  <a:moveTo>
                    <a:pt x="0" y="0"/>
                  </a:moveTo>
                  <a:lnTo>
                    <a:pt x="0" y="5307"/>
                  </a:lnTo>
                  <a:lnTo>
                    <a:pt x="765" y="5307"/>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42"/>
          <p:cNvGrpSpPr/>
          <p:nvPr/>
        </p:nvGrpSpPr>
        <p:grpSpPr>
          <a:xfrm>
            <a:off x="1130288" y="1832203"/>
            <a:ext cx="408999" cy="350681"/>
            <a:chOff x="3159447" y="1439568"/>
            <a:chExt cx="385957" cy="330924"/>
          </a:xfrm>
        </p:grpSpPr>
        <p:sp>
          <p:nvSpPr>
            <p:cNvPr id="794" name="Google Shape;794;p42"/>
            <p:cNvSpPr/>
            <p:nvPr/>
          </p:nvSpPr>
          <p:spPr>
            <a:xfrm>
              <a:off x="3336474" y="1439568"/>
              <a:ext cx="208930" cy="221453"/>
            </a:xfrm>
            <a:custGeom>
              <a:avLst/>
              <a:gdLst/>
              <a:ahLst/>
              <a:cxnLst/>
              <a:rect l="l" t="t" r="r" b="b"/>
              <a:pathLst>
                <a:path w="7741" h="8205" extrusionOk="0">
                  <a:moveTo>
                    <a:pt x="579" y="1"/>
                  </a:moveTo>
                  <a:lnTo>
                    <a:pt x="0" y="8205"/>
                  </a:lnTo>
                  <a:lnTo>
                    <a:pt x="7741" y="7718"/>
                  </a:lnTo>
                  <a:lnTo>
                    <a:pt x="774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2"/>
            <p:cNvSpPr/>
            <p:nvPr/>
          </p:nvSpPr>
          <p:spPr>
            <a:xfrm>
              <a:off x="3159447" y="1439568"/>
              <a:ext cx="192682" cy="221453"/>
            </a:xfrm>
            <a:custGeom>
              <a:avLst/>
              <a:gdLst/>
              <a:ahLst/>
              <a:cxnLst/>
              <a:rect l="l" t="t" r="r" b="b"/>
              <a:pathLst>
                <a:path w="7139" h="8205" extrusionOk="0">
                  <a:moveTo>
                    <a:pt x="1" y="1"/>
                  </a:moveTo>
                  <a:lnTo>
                    <a:pt x="1" y="7718"/>
                  </a:lnTo>
                  <a:lnTo>
                    <a:pt x="7138" y="8205"/>
                  </a:lnTo>
                  <a:lnTo>
                    <a:pt x="71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2"/>
            <p:cNvSpPr/>
            <p:nvPr/>
          </p:nvSpPr>
          <p:spPr>
            <a:xfrm>
              <a:off x="3336474" y="1694785"/>
              <a:ext cx="78190" cy="62563"/>
            </a:xfrm>
            <a:custGeom>
              <a:avLst/>
              <a:gdLst/>
              <a:ahLst/>
              <a:cxnLst/>
              <a:rect l="l" t="t" r="r" b="b"/>
              <a:pathLst>
                <a:path w="2897" h="2318" extrusionOk="0">
                  <a:moveTo>
                    <a:pt x="0" y="0"/>
                  </a:moveTo>
                  <a:lnTo>
                    <a:pt x="579" y="2318"/>
                  </a:lnTo>
                  <a:lnTo>
                    <a:pt x="2897" y="2318"/>
                  </a:lnTo>
                  <a:lnTo>
                    <a:pt x="2897" y="579"/>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2"/>
            <p:cNvSpPr/>
            <p:nvPr/>
          </p:nvSpPr>
          <p:spPr>
            <a:xfrm>
              <a:off x="3289538" y="1694785"/>
              <a:ext cx="62590" cy="62563"/>
            </a:xfrm>
            <a:custGeom>
              <a:avLst/>
              <a:gdLst/>
              <a:ahLst/>
              <a:cxnLst/>
              <a:rect l="l" t="t" r="r" b="b"/>
              <a:pathLst>
                <a:path w="2319" h="2318" extrusionOk="0">
                  <a:moveTo>
                    <a:pt x="2318" y="0"/>
                  </a:moveTo>
                  <a:lnTo>
                    <a:pt x="1" y="579"/>
                  </a:lnTo>
                  <a:lnTo>
                    <a:pt x="1" y="2318"/>
                  </a:lnTo>
                  <a:lnTo>
                    <a:pt x="2318" y="2318"/>
                  </a:lnTo>
                  <a:lnTo>
                    <a:pt x="23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2"/>
            <p:cNvSpPr/>
            <p:nvPr/>
          </p:nvSpPr>
          <p:spPr>
            <a:xfrm>
              <a:off x="3344598" y="1746687"/>
              <a:ext cx="106988" cy="23805"/>
            </a:xfrm>
            <a:custGeom>
              <a:avLst/>
              <a:gdLst/>
              <a:ahLst/>
              <a:cxnLst/>
              <a:rect l="l" t="t" r="r" b="b"/>
              <a:pathLst>
                <a:path w="3964" h="882" extrusionOk="0">
                  <a:moveTo>
                    <a:pt x="278" y="1"/>
                  </a:moveTo>
                  <a:lnTo>
                    <a:pt x="0" y="395"/>
                  </a:lnTo>
                  <a:lnTo>
                    <a:pt x="278" y="881"/>
                  </a:lnTo>
                  <a:lnTo>
                    <a:pt x="3963" y="881"/>
                  </a:lnTo>
                  <a:lnTo>
                    <a:pt x="39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2"/>
            <p:cNvSpPr/>
            <p:nvPr/>
          </p:nvSpPr>
          <p:spPr>
            <a:xfrm>
              <a:off x="3253264" y="1746687"/>
              <a:ext cx="98864" cy="23805"/>
            </a:xfrm>
            <a:custGeom>
              <a:avLst/>
              <a:gdLst/>
              <a:ahLst/>
              <a:cxnLst/>
              <a:rect l="l" t="t" r="r" b="b"/>
              <a:pathLst>
                <a:path w="3663" h="882" extrusionOk="0">
                  <a:moveTo>
                    <a:pt x="1" y="1"/>
                  </a:moveTo>
                  <a:lnTo>
                    <a:pt x="1" y="881"/>
                  </a:lnTo>
                  <a:lnTo>
                    <a:pt x="3662" y="881"/>
                  </a:lnTo>
                  <a:lnTo>
                    <a:pt x="36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2"/>
            <p:cNvSpPr/>
            <p:nvPr/>
          </p:nvSpPr>
          <p:spPr>
            <a:xfrm>
              <a:off x="3336474" y="1647850"/>
              <a:ext cx="208930" cy="62590"/>
            </a:xfrm>
            <a:custGeom>
              <a:avLst/>
              <a:gdLst/>
              <a:ahLst/>
              <a:cxnLst/>
              <a:rect l="l" t="t" r="r" b="b"/>
              <a:pathLst>
                <a:path w="7741" h="2319" extrusionOk="0">
                  <a:moveTo>
                    <a:pt x="579" y="1"/>
                  </a:moveTo>
                  <a:lnTo>
                    <a:pt x="0" y="1160"/>
                  </a:lnTo>
                  <a:lnTo>
                    <a:pt x="579" y="2318"/>
                  </a:lnTo>
                  <a:lnTo>
                    <a:pt x="7741" y="2318"/>
                  </a:lnTo>
                  <a:lnTo>
                    <a:pt x="7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3159447" y="1647850"/>
              <a:ext cx="192682" cy="62590"/>
            </a:xfrm>
            <a:custGeom>
              <a:avLst/>
              <a:gdLst/>
              <a:ahLst/>
              <a:cxnLst/>
              <a:rect l="l" t="t" r="r" b="b"/>
              <a:pathLst>
                <a:path w="7139" h="2319" extrusionOk="0">
                  <a:moveTo>
                    <a:pt x="1" y="1"/>
                  </a:moveTo>
                  <a:lnTo>
                    <a:pt x="1" y="2318"/>
                  </a:lnTo>
                  <a:lnTo>
                    <a:pt x="7138" y="2318"/>
                  </a:lnTo>
                  <a:lnTo>
                    <a:pt x="71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3365245" y="1533385"/>
              <a:ext cx="143263" cy="23184"/>
            </a:xfrm>
            <a:custGeom>
              <a:avLst/>
              <a:gdLst/>
              <a:ahLst/>
              <a:cxnLst/>
              <a:rect l="l" t="t" r="r" b="b"/>
              <a:pathLst>
                <a:path w="5308" h="859" extrusionOk="0">
                  <a:moveTo>
                    <a:pt x="0" y="1"/>
                  </a:moveTo>
                  <a:lnTo>
                    <a:pt x="0" y="858"/>
                  </a:lnTo>
                  <a:lnTo>
                    <a:pt x="5307" y="858"/>
                  </a:lnTo>
                  <a:lnTo>
                    <a:pt x="530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3195721" y="1533385"/>
              <a:ext cx="143263" cy="23184"/>
            </a:xfrm>
            <a:custGeom>
              <a:avLst/>
              <a:gdLst/>
              <a:ahLst/>
              <a:cxnLst/>
              <a:rect l="l" t="t" r="r" b="b"/>
              <a:pathLst>
                <a:path w="5308" h="859" extrusionOk="0">
                  <a:moveTo>
                    <a:pt x="1" y="1"/>
                  </a:moveTo>
                  <a:lnTo>
                    <a:pt x="1" y="858"/>
                  </a:lnTo>
                  <a:lnTo>
                    <a:pt x="5308" y="858"/>
                  </a:lnTo>
                  <a:lnTo>
                    <a:pt x="53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a:off x="3195721" y="1486476"/>
              <a:ext cx="46936" cy="23184"/>
            </a:xfrm>
            <a:custGeom>
              <a:avLst/>
              <a:gdLst/>
              <a:ahLst/>
              <a:cxnLst/>
              <a:rect l="l" t="t" r="r" b="b"/>
              <a:pathLst>
                <a:path w="1739" h="859" extrusionOk="0">
                  <a:moveTo>
                    <a:pt x="1" y="1"/>
                  </a:moveTo>
                  <a:lnTo>
                    <a:pt x="1" y="858"/>
                  </a:lnTo>
                  <a:lnTo>
                    <a:pt x="1739" y="858"/>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a:off x="3461573" y="1486476"/>
              <a:ext cx="46936" cy="23184"/>
            </a:xfrm>
            <a:custGeom>
              <a:avLst/>
              <a:gdLst/>
              <a:ahLst/>
              <a:cxnLst/>
              <a:rect l="l" t="t" r="r" b="b"/>
              <a:pathLst>
                <a:path w="1739" h="859" extrusionOk="0">
                  <a:moveTo>
                    <a:pt x="0" y="1"/>
                  </a:moveTo>
                  <a:lnTo>
                    <a:pt x="0" y="858"/>
                  </a:lnTo>
                  <a:lnTo>
                    <a:pt x="1738" y="858"/>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2"/>
            <p:cNvSpPr/>
            <p:nvPr/>
          </p:nvSpPr>
          <p:spPr>
            <a:xfrm>
              <a:off x="3195721" y="1582804"/>
              <a:ext cx="46936" cy="20674"/>
            </a:xfrm>
            <a:custGeom>
              <a:avLst/>
              <a:gdLst/>
              <a:ahLst/>
              <a:cxnLst/>
              <a:rect l="l" t="t" r="r" b="b"/>
              <a:pathLst>
                <a:path w="1739" h="766" extrusionOk="0">
                  <a:moveTo>
                    <a:pt x="1" y="1"/>
                  </a:moveTo>
                  <a:lnTo>
                    <a:pt x="1" y="765"/>
                  </a:lnTo>
                  <a:lnTo>
                    <a:pt x="1739" y="765"/>
                  </a:lnTo>
                  <a:lnTo>
                    <a:pt x="17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2"/>
            <p:cNvSpPr/>
            <p:nvPr/>
          </p:nvSpPr>
          <p:spPr>
            <a:xfrm>
              <a:off x="3461573" y="1582804"/>
              <a:ext cx="46936" cy="20674"/>
            </a:xfrm>
            <a:custGeom>
              <a:avLst/>
              <a:gdLst/>
              <a:ahLst/>
              <a:cxnLst/>
              <a:rect l="l" t="t" r="r" b="b"/>
              <a:pathLst>
                <a:path w="1739" h="766" extrusionOk="0">
                  <a:moveTo>
                    <a:pt x="0" y="1"/>
                  </a:moveTo>
                  <a:lnTo>
                    <a:pt x="0" y="765"/>
                  </a:lnTo>
                  <a:lnTo>
                    <a:pt x="1738" y="765"/>
                  </a:lnTo>
                  <a:lnTo>
                    <a:pt x="1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3344598" y="1486476"/>
              <a:ext cx="91334" cy="23184"/>
            </a:xfrm>
            <a:custGeom>
              <a:avLst/>
              <a:gdLst/>
              <a:ahLst/>
              <a:cxnLst/>
              <a:rect l="l" t="t" r="r" b="b"/>
              <a:pathLst>
                <a:path w="3384" h="859" extrusionOk="0">
                  <a:moveTo>
                    <a:pt x="278" y="1"/>
                  </a:moveTo>
                  <a:lnTo>
                    <a:pt x="0" y="372"/>
                  </a:lnTo>
                  <a:lnTo>
                    <a:pt x="278" y="858"/>
                  </a:lnTo>
                  <a:lnTo>
                    <a:pt x="3384" y="858"/>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3344598" y="1582804"/>
              <a:ext cx="91334" cy="20674"/>
            </a:xfrm>
            <a:custGeom>
              <a:avLst/>
              <a:gdLst/>
              <a:ahLst/>
              <a:cxnLst/>
              <a:rect l="l" t="t" r="r" b="b"/>
              <a:pathLst>
                <a:path w="3384" h="766" extrusionOk="0">
                  <a:moveTo>
                    <a:pt x="278" y="1"/>
                  </a:moveTo>
                  <a:lnTo>
                    <a:pt x="0" y="372"/>
                  </a:lnTo>
                  <a:lnTo>
                    <a:pt x="278" y="765"/>
                  </a:lnTo>
                  <a:lnTo>
                    <a:pt x="3384" y="765"/>
                  </a:lnTo>
                  <a:lnTo>
                    <a:pt x="338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3268918" y="1486476"/>
              <a:ext cx="83210" cy="23184"/>
            </a:xfrm>
            <a:custGeom>
              <a:avLst/>
              <a:gdLst/>
              <a:ahLst/>
              <a:cxnLst/>
              <a:rect l="l" t="t" r="r" b="b"/>
              <a:pathLst>
                <a:path w="3083" h="859" extrusionOk="0">
                  <a:moveTo>
                    <a:pt x="0" y="1"/>
                  </a:moveTo>
                  <a:lnTo>
                    <a:pt x="0" y="858"/>
                  </a:lnTo>
                  <a:lnTo>
                    <a:pt x="3082" y="858"/>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2"/>
            <p:cNvSpPr/>
            <p:nvPr/>
          </p:nvSpPr>
          <p:spPr>
            <a:xfrm>
              <a:off x="3268918" y="1582804"/>
              <a:ext cx="83210" cy="20674"/>
            </a:xfrm>
            <a:custGeom>
              <a:avLst/>
              <a:gdLst/>
              <a:ahLst/>
              <a:cxnLst/>
              <a:rect l="l" t="t" r="r" b="b"/>
              <a:pathLst>
                <a:path w="3083" h="766" extrusionOk="0">
                  <a:moveTo>
                    <a:pt x="0" y="1"/>
                  </a:moveTo>
                  <a:lnTo>
                    <a:pt x="0" y="765"/>
                  </a:lnTo>
                  <a:lnTo>
                    <a:pt x="3082" y="765"/>
                  </a:lnTo>
                  <a:lnTo>
                    <a:pt x="30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 name="Google Shape;812;p42">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 name="Google Shape;816;p42"/>
          <p:cNvGrpSpPr/>
          <p:nvPr/>
        </p:nvGrpSpPr>
        <p:grpSpPr>
          <a:xfrm>
            <a:off x="7819199" y="752550"/>
            <a:ext cx="604800" cy="147600"/>
            <a:chOff x="7688649" y="828750"/>
            <a:chExt cx="604800" cy="147600"/>
          </a:xfrm>
        </p:grpSpPr>
        <p:sp>
          <p:nvSpPr>
            <p:cNvPr id="817" name="Google Shape;817;p42"/>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762;p42">
            <a:extLst>
              <a:ext uri="{FF2B5EF4-FFF2-40B4-BE49-F238E27FC236}">
                <a16:creationId xmlns:a16="http://schemas.microsoft.com/office/drawing/2014/main" id="{50A252D3-C5F4-1B8A-E632-EDD865899A0B}"/>
              </a:ext>
            </a:extLst>
          </p:cNvPr>
          <p:cNvSpPr txBox="1">
            <a:spLocks/>
          </p:cNvSpPr>
          <p:nvPr/>
        </p:nvSpPr>
        <p:spPr>
          <a:xfrm>
            <a:off x="904668" y="3181402"/>
            <a:ext cx="2176200" cy="46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500"/>
              <a:buFont typeface="Oswald"/>
              <a:buNone/>
              <a:defRPr sz="2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2500"/>
              <a:buFont typeface="Oswald"/>
              <a:buNone/>
              <a:defRPr sz="2500" b="1" i="0" u="none" strike="noStrike" cap="none">
                <a:solidFill>
                  <a:schemeClr val="dk2"/>
                </a:solidFill>
                <a:latin typeface="Oswald"/>
                <a:ea typeface="Oswald"/>
                <a:cs typeface="Oswald"/>
                <a:sym typeface="Oswald"/>
              </a:defRPr>
            </a:lvl9pPr>
          </a:lstStyle>
          <a:p>
            <a:r>
              <a:rPr lang="en-US" dirty="0"/>
              <a:t>#import </a:t>
            </a:r>
          </a:p>
        </p:txBody>
      </p:sp>
      <p:sp>
        <p:nvSpPr>
          <p:cNvPr id="5" name="Google Shape;763;p42">
            <a:extLst>
              <a:ext uri="{FF2B5EF4-FFF2-40B4-BE49-F238E27FC236}">
                <a16:creationId xmlns:a16="http://schemas.microsoft.com/office/drawing/2014/main" id="{248287FC-FA5E-18EA-30E4-4CA0E220809E}"/>
              </a:ext>
            </a:extLst>
          </p:cNvPr>
          <p:cNvSpPr txBox="1">
            <a:spLocks/>
          </p:cNvSpPr>
          <p:nvPr/>
        </p:nvSpPr>
        <p:spPr>
          <a:xfrm>
            <a:off x="922851" y="2831531"/>
            <a:ext cx="2176200" cy="3736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r>
              <a:rPr lang="en-US" dirty="0">
                <a:solidFill>
                  <a:srgbClr val="F92672"/>
                </a:solidFill>
                <a:latin typeface="Consolas" panose="020B0609020204030204" pitchFamily="49" charset="0"/>
              </a:rPr>
              <a:t>pip </a:t>
            </a:r>
            <a:r>
              <a:rPr lang="en-US" dirty="0">
                <a:solidFill>
                  <a:schemeClr val="bg1"/>
                </a:solidFill>
                <a:latin typeface="Consolas" panose="020B0609020204030204" pitchFamily="49" charset="0"/>
              </a:rPr>
              <a:t>install pandas</a:t>
            </a:r>
            <a:endParaRPr lang="en-US" dirty="0"/>
          </a:p>
        </p:txBody>
      </p:sp>
    </p:spTree>
    <p:extLst>
      <p:ext uri="{BB962C8B-B14F-4D97-AF65-F5344CB8AC3E}">
        <p14:creationId xmlns:p14="http://schemas.microsoft.com/office/powerpoint/2010/main" val="3204520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180278" y="1560318"/>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#dictionary</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180278" y="2073721"/>
            <a:ext cx="3048305" cy="2031325"/>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"book-name"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Hindi"</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"English"</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“Science"</a:t>
            </a:r>
            <a:r>
              <a:rPr lang="en-US" b="0" dirty="0" err="1">
                <a:solidFill>
                  <a:srgbClr val="D4D4D4"/>
                </a:solidFill>
                <a:effectLst/>
                <a:latin typeface="Consolas" panose="020B0609020204030204" pitchFamily="49" charset="0"/>
              </a:rPr>
              <a:t>,”</a:t>
            </a:r>
            <a:r>
              <a:rPr lang="en-US" b="0" dirty="0" err="1">
                <a:solidFill>
                  <a:srgbClr val="CE9178"/>
                </a:solidFill>
                <a:effectLst/>
                <a:latin typeface="Consolas" panose="020B0609020204030204" pitchFamily="49" charset="0"/>
              </a:rPr>
              <a:t>Moths</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“History"</a:t>
            </a:r>
            <a:r>
              <a:rPr lang="en-US" b="0" dirty="0">
                <a:solidFill>
                  <a:srgbClr val="D4D4D4"/>
                </a:solidFill>
                <a:effectLst/>
                <a:latin typeface="Consolas" panose="020B0609020204030204" pitchFamily="49" charset="0"/>
              </a:rPr>
              <a:t>],</a:t>
            </a:r>
          </a:p>
          <a:p>
            <a:r>
              <a:rPr lang="en-US" b="0" dirty="0">
                <a:solidFill>
                  <a:srgbClr val="CE9178"/>
                </a:solidFill>
                <a:effectLst/>
                <a:latin typeface="Consolas" panose="020B0609020204030204" pitchFamily="49" charset="0"/>
              </a:rPr>
              <a:t>"book-price"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110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130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150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115</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"book-pages“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70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90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250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220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a:t>
            </a:r>
          </a:p>
        </p:txBody>
      </p:sp>
      <p:sp>
        <p:nvSpPr>
          <p:cNvPr id="15" name="Google Shape;954;p50">
            <a:extLst>
              <a:ext uri="{FF2B5EF4-FFF2-40B4-BE49-F238E27FC236}">
                <a16:creationId xmlns:a16="http://schemas.microsoft.com/office/drawing/2014/main" id="{16661503-5B06-3D9A-2528-F98662F61617}"/>
              </a:ext>
            </a:extLst>
          </p:cNvPr>
          <p:cNvSpPr txBox="1">
            <a:spLocks/>
          </p:cNvSpPr>
          <p:nvPr/>
        </p:nvSpPr>
        <p:spPr>
          <a:xfrm>
            <a:off x="5071797" y="1708474"/>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#create </a:t>
            </a:r>
            <a:r>
              <a:rPr lang="en-US" dirty="0" err="1"/>
              <a:t>dataframe</a:t>
            </a:r>
            <a:endParaRPr lang="en-US" dirty="0"/>
          </a:p>
        </p:txBody>
      </p:sp>
      <p:sp>
        <p:nvSpPr>
          <p:cNvPr id="5" name="TextBox 4">
            <a:extLst>
              <a:ext uri="{FF2B5EF4-FFF2-40B4-BE49-F238E27FC236}">
                <a16:creationId xmlns:a16="http://schemas.microsoft.com/office/drawing/2014/main" id="{CD754D6E-6E6C-7906-632B-82F5AAE272C5}"/>
              </a:ext>
            </a:extLst>
          </p:cNvPr>
          <p:cNvSpPr txBox="1"/>
          <p:nvPr/>
        </p:nvSpPr>
        <p:spPr>
          <a:xfrm>
            <a:off x="5071797" y="2092809"/>
            <a:ext cx="3048305" cy="738664"/>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pd</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DataFrame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d</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a:t>
            </a:r>
            <a:r>
              <a:rPr lang="en-US" b="0" dirty="0" err="1">
                <a:solidFill>
                  <a:srgbClr val="9CDCFE"/>
                </a:solidFill>
                <a:effectLst/>
                <a:latin typeface="Consolas" panose="020B0609020204030204" pitchFamily="49" charset="0"/>
              </a:rPr>
              <a:t>df</a:t>
            </a:r>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DB8136E6-C8D9-E496-4CDC-794FF653FEAE}"/>
              </a:ext>
            </a:extLst>
          </p:cNvPr>
          <p:cNvPicPr>
            <a:picLocks noChangeAspect="1"/>
          </p:cNvPicPr>
          <p:nvPr/>
        </p:nvPicPr>
        <p:blipFill>
          <a:blip r:embed="rId6"/>
          <a:stretch>
            <a:fillRect/>
          </a:stretch>
        </p:blipFill>
        <p:spPr>
          <a:xfrm>
            <a:off x="5107948" y="2618354"/>
            <a:ext cx="2976002" cy="1664677"/>
          </a:xfrm>
          <a:prstGeom prst="rect">
            <a:avLst/>
          </a:prstGeom>
        </p:spPr>
      </p:pic>
    </p:spTree>
    <p:extLst>
      <p:ext uri="{BB962C8B-B14F-4D97-AF65-F5344CB8AC3E}">
        <p14:creationId xmlns:p14="http://schemas.microsoft.com/office/powerpoint/2010/main" val="19574420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130970" y="1521586"/>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#dataframe to csv</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089309" y="1983586"/>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to_csv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'hello.csv’</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to_csv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hello_without.csv'</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1FA9975B-BE20-A085-991F-D797663D009B}"/>
              </a:ext>
            </a:extLst>
          </p:cNvPr>
          <p:cNvPicPr>
            <a:picLocks noChangeAspect="1"/>
          </p:cNvPicPr>
          <p:nvPr/>
        </p:nvPicPr>
        <p:blipFill>
          <a:blip r:embed="rId6"/>
          <a:stretch>
            <a:fillRect/>
          </a:stretch>
        </p:blipFill>
        <p:spPr>
          <a:xfrm>
            <a:off x="1089309" y="2813454"/>
            <a:ext cx="3080681" cy="1477071"/>
          </a:xfrm>
          <a:prstGeom prst="rect">
            <a:avLst/>
          </a:prstGeom>
        </p:spPr>
      </p:pic>
      <p:pic>
        <p:nvPicPr>
          <p:cNvPr id="7" name="Picture 6">
            <a:extLst>
              <a:ext uri="{FF2B5EF4-FFF2-40B4-BE49-F238E27FC236}">
                <a16:creationId xmlns:a16="http://schemas.microsoft.com/office/drawing/2014/main" id="{94FF4A75-B0F8-A2EF-0A4C-1096711DB418}"/>
              </a:ext>
            </a:extLst>
          </p:cNvPr>
          <p:cNvPicPr>
            <a:picLocks noChangeAspect="1"/>
          </p:cNvPicPr>
          <p:nvPr/>
        </p:nvPicPr>
        <p:blipFill>
          <a:blip r:embed="rId7"/>
          <a:stretch>
            <a:fillRect/>
          </a:stretch>
        </p:blipFill>
        <p:spPr>
          <a:xfrm>
            <a:off x="5068531" y="1325250"/>
            <a:ext cx="2898268" cy="1467113"/>
          </a:xfrm>
          <a:prstGeom prst="rect">
            <a:avLst/>
          </a:prstGeom>
        </p:spPr>
      </p:pic>
      <p:pic>
        <p:nvPicPr>
          <p:cNvPr id="11" name="Picture 10">
            <a:extLst>
              <a:ext uri="{FF2B5EF4-FFF2-40B4-BE49-F238E27FC236}">
                <a16:creationId xmlns:a16="http://schemas.microsoft.com/office/drawing/2014/main" id="{3C101146-F400-3105-1762-65F90C1F3730}"/>
              </a:ext>
            </a:extLst>
          </p:cNvPr>
          <p:cNvPicPr>
            <a:picLocks noChangeAspect="1"/>
          </p:cNvPicPr>
          <p:nvPr/>
        </p:nvPicPr>
        <p:blipFill>
          <a:blip r:embed="rId8"/>
          <a:stretch>
            <a:fillRect/>
          </a:stretch>
        </p:blipFill>
        <p:spPr>
          <a:xfrm>
            <a:off x="5068531" y="2854472"/>
            <a:ext cx="2898268" cy="1587682"/>
          </a:xfrm>
          <a:prstGeom prst="rect">
            <a:avLst/>
          </a:prstGeom>
        </p:spPr>
      </p:pic>
    </p:spTree>
    <p:extLst>
      <p:ext uri="{BB962C8B-B14F-4D97-AF65-F5344CB8AC3E}">
        <p14:creationId xmlns:p14="http://schemas.microsoft.com/office/powerpoint/2010/main" val="40922880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052202" y="164178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#head</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000299" y="2048530"/>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head</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p:txBody>
      </p:sp>
      <p:sp>
        <p:nvSpPr>
          <p:cNvPr id="5" name="TextBox 4">
            <a:extLst>
              <a:ext uri="{FF2B5EF4-FFF2-40B4-BE49-F238E27FC236}">
                <a16:creationId xmlns:a16="http://schemas.microsoft.com/office/drawing/2014/main" id="{CD754D6E-6E6C-7906-632B-82F5AAE272C5}"/>
              </a:ext>
            </a:extLst>
          </p:cNvPr>
          <p:cNvSpPr txBox="1"/>
          <p:nvPr/>
        </p:nvSpPr>
        <p:spPr>
          <a:xfrm>
            <a:off x="4999494" y="1434318"/>
            <a:ext cx="3048305" cy="30777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head</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3EDC60D3-2A94-B48B-D878-B40A9F8BCFC7}"/>
              </a:ext>
            </a:extLst>
          </p:cNvPr>
          <p:cNvPicPr>
            <a:picLocks noChangeAspect="1"/>
          </p:cNvPicPr>
          <p:nvPr/>
        </p:nvPicPr>
        <p:blipFill>
          <a:blip r:embed="rId6"/>
          <a:stretch>
            <a:fillRect/>
          </a:stretch>
        </p:blipFill>
        <p:spPr>
          <a:xfrm>
            <a:off x="1052202" y="2426134"/>
            <a:ext cx="3169690" cy="1724942"/>
          </a:xfrm>
          <a:prstGeom prst="rect">
            <a:avLst/>
          </a:prstGeom>
        </p:spPr>
      </p:pic>
      <p:pic>
        <p:nvPicPr>
          <p:cNvPr id="7" name="Picture 6">
            <a:extLst>
              <a:ext uri="{FF2B5EF4-FFF2-40B4-BE49-F238E27FC236}">
                <a16:creationId xmlns:a16="http://schemas.microsoft.com/office/drawing/2014/main" id="{935432D0-9EFE-55B4-9F88-F1D29D4A6654}"/>
              </a:ext>
            </a:extLst>
          </p:cNvPr>
          <p:cNvPicPr>
            <a:picLocks noChangeAspect="1"/>
          </p:cNvPicPr>
          <p:nvPr/>
        </p:nvPicPr>
        <p:blipFill>
          <a:blip r:embed="rId7"/>
          <a:stretch>
            <a:fillRect/>
          </a:stretch>
        </p:blipFill>
        <p:spPr>
          <a:xfrm>
            <a:off x="5033596" y="1742095"/>
            <a:ext cx="2980099" cy="829655"/>
          </a:xfrm>
          <a:prstGeom prst="rect">
            <a:avLst/>
          </a:prstGeom>
        </p:spPr>
      </p:pic>
      <p:sp>
        <p:nvSpPr>
          <p:cNvPr id="8" name="TextBox 7">
            <a:extLst>
              <a:ext uri="{FF2B5EF4-FFF2-40B4-BE49-F238E27FC236}">
                <a16:creationId xmlns:a16="http://schemas.microsoft.com/office/drawing/2014/main" id="{CD2ECC97-6BB6-84A7-64E5-B4A62779D18F}"/>
              </a:ext>
            </a:extLst>
          </p:cNvPr>
          <p:cNvSpPr txBox="1"/>
          <p:nvPr/>
        </p:nvSpPr>
        <p:spPr>
          <a:xfrm>
            <a:off x="4999492" y="2703905"/>
            <a:ext cx="3048305" cy="307777"/>
          </a:xfrm>
          <a:prstGeom prst="rect">
            <a:avLst/>
          </a:prstGeom>
          <a:noFill/>
        </p:spPr>
        <p:txBody>
          <a:bodyPr wrap="square" rtlCol="0">
            <a:spAutoFit/>
          </a:bodyPr>
          <a:lstStyle/>
          <a:p>
            <a:r>
              <a:rPr lang="en-US" dirty="0">
                <a:solidFill>
                  <a:schemeClr val="bg1"/>
                </a:solidFill>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tail</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2</a:t>
            </a:r>
            <a:r>
              <a:rPr lang="en-US" b="0" dirty="0">
                <a:solidFill>
                  <a:srgbClr val="D4D4D4"/>
                </a:solidFill>
                <a:effectLst/>
                <a:latin typeface="Consolas" panose="020B0609020204030204" pitchFamily="49" charset="0"/>
              </a:rPr>
              <a:t>)</a:t>
            </a:r>
          </a:p>
        </p:txBody>
      </p:sp>
      <p:pic>
        <p:nvPicPr>
          <p:cNvPr id="10" name="Picture 9">
            <a:extLst>
              <a:ext uri="{FF2B5EF4-FFF2-40B4-BE49-F238E27FC236}">
                <a16:creationId xmlns:a16="http://schemas.microsoft.com/office/drawing/2014/main" id="{DD1D84BF-792F-B352-CB66-53BD3965C920}"/>
              </a:ext>
            </a:extLst>
          </p:cNvPr>
          <p:cNvPicPr>
            <a:picLocks noChangeAspect="1"/>
          </p:cNvPicPr>
          <p:nvPr/>
        </p:nvPicPr>
        <p:blipFill>
          <a:blip r:embed="rId8"/>
          <a:stretch>
            <a:fillRect/>
          </a:stretch>
        </p:blipFill>
        <p:spPr>
          <a:xfrm>
            <a:off x="5033596" y="3215309"/>
            <a:ext cx="2980099" cy="935765"/>
          </a:xfrm>
          <a:prstGeom prst="rect">
            <a:avLst/>
          </a:prstGeom>
        </p:spPr>
      </p:pic>
    </p:spTree>
    <p:extLst>
      <p:ext uri="{BB962C8B-B14F-4D97-AF65-F5344CB8AC3E}">
        <p14:creationId xmlns:p14="http://schemas.microsoft.com/office/powerpoint/2010/main" val="35990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90" y="1477054"/>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#stats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89" y="1785165"/>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describe</a:t>
            </a:r>
            <a:r>
              <a:rPr lang="en-US" b="0" dirty="0">
                <a:solidFill>
                  <a:srgbClr val="D4D4D4"/>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62711330-E719-465F-3172-A78AEEF7B840}"/>
              </a:ext>
            </a:extLst>
          </p:cNvPr>
          <p:cNvPicPr>
            <a:picLocks noChangeAspect="1"/>
          </p:cNvPicPr>
          <p:nvPr/>
        </p:nvPicPr>
        <p:blipFill>
          <a:blip r:embed="rId6"/>
          <a:stretch>
            <a:fillRect/>
          </a:stretch>
        </p:blipFill>
        <p:spPr>
          <a:xfrm>
            <a:off x="5142300" y="1467498"/>
            <a:ext cx="2676899" cy="2848373"/>
          </a:xfrm>
          <a:prstGeom prst="rect">
            <a:avLst/>
          </a:prstGeom>
        </p:spPr>
      </p:pic>
      <p:sp>
        <p:nvSpPr>
          <p:cNvPr id="6" name="Google Shape;954;p50">
            <a:extLst>
              <a:ext uri="{FF2B5EF4-FFF2-40B4-BE49-F238E27FC236}">
                <a16:creationId xmlns:a16="http://schemas.microsoft.com/office/drawing/2014/main" id="{17775DAF-16E0-FA4D-6F8D-E208622F2C5E}"/>
              </a:ext>
            </a:extLst>
          </p:cNvPr>
          <p:cNvSpPr txBox="1">
            <a:spLocks/>
          </p:cNvSpPr>
          <p:nvPr/>
        </p:nvSpPr>
        <p:spPr>
          <a:xfrm>
            <a:off x="1225490" y="193905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#value</a:t>
            </a:r>
          </a:p>
        </p:txBody>
      </p:sp>
      <p:sp>
        <p:nvSpPr>
          <p:cNvPr id="9" name="TextBox 8">
            <a:extLst>
              <a:ext uri="{FF2B5EF4-FFF2-40B4-BE49-F238E27FC236}">
                <a16:creationId xmlns:a16="http://schemas.microsoft.com/office/drawing/2014/main" id="{177EE23A-7C7B-E8D8-7ED7-11AAA82F137B}"/>
              </a:ext>
            </a:extLst>
          </p:cNvPr>
          <p:cNvSpPr txBox="1"/>
          <p:nvPr/>
        </p:nvSpPr>
        <p:spPr>
          <a:xfrm>
            <a:off x="1225489" y="2263973"/>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'book-name'</a:t>
            </a:r>
            <a:r>
              <a:rPr lang="en-US" b="0" dirty="0">
                <a:solidFill>
                  <a:srgbClr val="D4D4D4"/>
                </a:solidFill>
                <a:effectLst/>
                <a:latin typeface="Consolas" panose="020B0609020204030204" pitchFamily="49" charset="0"/>
              </a:rPr>
              <a:t>]</a:t>
            </a:r>
          </a:p>
        </p:txBody>
      </p:sp>
      <p:pic>
        <p:nvPicPr>
          <p:cNvPr id="12" name="Picture 11">
            <a:extLst>
              <a:ext uri="{FF2B5EF4-FFF2-40B4-BE49-F238E27FC236}">
                <a16:creationId xmlns:a16="http://schemas.microsoft.com/office/drawing/2014/main" id="{255F779D-DB20-28F6-1E8D-4F069D37AE3D}"/>
              </a:ext>
            </a:extLst>
          </p:cNvPr>
          <p:cNvPicPr>
            <a:picLocks noChangeAspect="1"/>
          </p:cNvPicPr>
          <p:nvPr/>
        </p:nvPicPr>
        <p:blipFill>
          <a:blip r:embed="rId7"/>
          <a:stretch>
            <a:fillRect/>
          </a:stretch>
        </p:blipFill>
        <p:spPr>
          <a:xfrm>
            <a:off x="1324801" y="2651218"/>
            <a:ext cx="2845189" cy="1381318"/>
          </a:xfrm>
          <a:prstGeom prst="rect">
            <a:avLst/>
          </a:prstGeom>
        </p:spPr>
      </p:pic>
    </p:spTree>
    <p:extLst>
      <p:ext uri="{BB962C8B-B14F-4D97-AF65-F5344CB8AC3E}">
        <p14:creationId xmlns:p14="http://schemas.microsoft.com/office/powerpoint/2010/main" val="3427224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#CONCEPTS</a:t>
            </a:r>
            <a:endParaRPr dirty="0"/>
          </a:p>
        </p:txBody>
      </p:sp>
      <p:sp>
        <p:nvSpPr>
          <p:cNvPr id="536" name="Google Shape;536;p35"/>
          <p:cNvSpPr txBox="1">
            <a:spLocks noGrp="1"/>
          </p:cNvSpPr>
          <p:nvPr>
            <p:ph type="title" idx="2"/>
          </p:nvPr>
        </p:nvSpPr>
        <p:spPr>
          <a:xfrm>
            <a:off x="123562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37" name="Google Shape;537;p35"/>
          <p:cNvSpPr txBox="1">
            <a:spLocks noGrp="1"/>
          </p:cNvSpPr>
          <p:nvPr>
            <p:ph type="subTitle" idx="1"/>
          </p:nvPr>
        </p:nvSpPr>
        <p:spPr>
          <a:xfrm>
            <a:off x="213862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a:t>
            </a:r>
            <a:r>
              <a:rPr lang="en" dirty="0"/>
              <a:t>ntroduction to the language and IDE.</a:t>
            </a:r>
            <a:endParaRPr dirty="0"/>
          </a:p>
        </p:txBody>
      </p:sp>
      <p:sp>
        <p:nvSpPr>
          <p:cNvPr id="538" name="Google Shape;538;p35"/>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#NumPy</a:t>
            </a:r>
            <a:endParaRPr dirty="0"/>
          </a:p>
        </p:txBody>
      </p:sp>
      <p:sp>
        <p:nvSpPr>
          <p:cNvPr id="539" name="Google Shape;539;p35"/>
          <p:cNvSpPr txBox="1">
            <a:spLocks noGrp="1"/>
          </p:cNvSpPr>
          <p:nvPr>
            <p:ph type="title" idx="4"/>
          </p:nvPr>
        </p:nvSpPr>
        <p:spPr>
          <a:xfrm>
            <a:off x="4735575" y="1523263"/>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540" name="Google Shape;540;p35"/>
          <p:cNvSpPr txBox="1">
            <a:spLocks noGrp="1"/>
          </p:cNvSpPr>
          <p:nvPr>
            <p:ph type="subTitle" idx="5"/>
          </p:nvPr>
        </p:nvSpPr>
        <p:spPr>
          <a:xfrm>
            <a:off x="5571975" y="2033600"/>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Introduction to NumPy...</a:t>
            </a:r>
            <a:endParaRPr dirty="0"/>
          </a:p>
        </p:txBody>
      </p:sp>
      <p:sp>
        <p:nvSpPr>
          <p:cNvPr id="541" name="Google Shape;541;p35"/>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#Pandas</a:t>
            </a:r>
            <a:endParaRPr dirty="0"/>
          </a:p>
        </p:txBody>
      </p:sp>
      <p:sp>
        <p:nvSpPr>
          <p:cNvPr id="542" name="Google Shape;542;p35"/>
          <p:cNvSpPr txBox="1">
            <a:spLocks noGrp="1"/>
          </p:cNvSpPr>
          <p:nvPr>
            <p:ph type="title" idx="7"/>
          </p:nvPr>
        </p:nvSpPr>
        <p:spPr>
          <a:xfrm>
            <a:off x="123562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43" name="Google Shape;543;p35"/>
          <p:cNvSpPr txBox="1">
            <a:spLocks noGrp="1"/>
          </p:cNvSpPr>
          <p:nvPr>
            <p:ph type="subTitle" idx="8"/>
          </p:nvPr>
        </p:nvSpPr>
        <p:spPr>
          <a:xfrm>
            <a:off x="213862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Pandas...</a:t>
            </a:r>
          </a:p>
        </p:txBody>
      </p:sp>
      <p:sp>
        <p:nvSpPr>
          <p:cNvPr id="544" name="Google Shape;544;p35"/>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#Seaborn / Sklearn</a:t>
            </a:r>
            <a:endParaRPr dirty="0"/>
          </a:p>
        </p:txBody>
      </p:sp>
      <p:sp>
        <p:nvSpPr>
          <p:cNvPr id="545" name="Google Shape;545;p35"/>
          <p:cNvSpPr txBox="1">
            <a:spLocks noGrp="1"/>
          </p:cNvSpPr>
          <p:nvPr>
            <p:ph type="title" idx="13"/>
          </p:nvPr>
        </p:nvSpPr>
        <p:spPr>
          <a:xfrm>
            <a:off x="4735575" y="3069975"/>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46" name="Google Shape;546;p35"/>
          <p:cNvSpPr txBox="1">
            <a:spLocks noGrp="1"/>
          </p:cNvSpPr>
          <p:nvPr>
            <p:ph type="subTitle" idx="14"/>
          </p:nvPr>
        </p:nvSpPr>
        <p:spPr>
          <a:xfrm>
            <a:off x="5571975" y="3580313"/>
            <a:ext cx="2336400" cy="68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a:t>
            </a:r>
            <a:r>
              <a:rPr lang="en" dirty="0"/>
              <a:t>ntro to ML..</a:t>
            </a:r>
            <a:endParaRPr dirty="0"/>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p</a:t>
            </a:r>
            <a:r>
              <a:rPr lang="en" dirty="0"/>
              <a:t>rint(“Contents”)</a:t>
            </a:r>
            <a:endParaRPr dirty="0"/>
          </a:p>
        </p:txBody>
      </p:sp>
      <p:sp>
        <p:nvSpPr>
          <p:cNvPr id="548" name="Google Shape;548;p3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564" name="Google Shape;564;p35"/>
          <p:cNvCxnSpPr/>
          <p:nvPr/>
        </p:nvCxnSpPr>
        <p:spPr>
          <a:xfrm>
            <a:off x="8176575" y="3529013"/>
            <a:ext cx="0" cy="740100"/>
          </a:xfrm>
          <a:prstGeom prst="straightConnector1">
            <a:avLst/>
          </a:prstGeom>
          <a:noFill/>
          <a:ln w="9525" cap="flat" cmpd="sng">
            <a:solidFill>
              <a:schemeClr val="dk2"/>
            </a:solidFill>
            <a:prstDash val="solid"/>
            <a:round/>
            <a:headEnd type="none" w="med" len="med"/>
            <a:tailEnd type="stealth" w="med" len="med"/>
          </a:ln>
        </p:spPr>
      </p:cxnSp>
      <p:sp>
        <p:nvSpPr>
          <p:cNvPr id="565" name="Google Shape;565;p35"/>
          <p:cNvSpPr/>
          <p:nvPr/>
        </p:nvSpPr>
        <p:spPr>
          <a:xfrm>
            <a:off x="186279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6" name="Google Shape;566;p35"/>
          <p:cNvSpPr/>
          <p:nvPr/>
        </p:nvSpPr>
        <p:spPr>
          <a:xfrm>
            <a:off x="186279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7" name="Google Shape;567;p35"/>
          <p:cNvSpPr/>
          <p:nvPr/>
        </p:nvSpPr>
        <p:spPr>
          <a:xfrm>
            <a:off x="5343246" y="2302076"/>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8" name="Google Shape;568;p35"/>
          <p:cNvSpPr/>
          <p:nvPr/>
        </p:nvSpPr>
        <p:spPr>
          <a:xfrm>
            <a:off x="5343246" y="3823151"/>
            <a:ext cx="76322" cy="151849"/>
          </a:xfrm>
          <a:custGeom>
            <a:avLst/>
            <a:gdLst/>
            <a:ahLst/>
            <a:cxnLst/>
            <a:rect l="l" t="t" r="r" b="b"/>
            <a:pathLst>
              <a:path w="5478" h="10895" extrusionOk="0">
                <a:moveTo>
                  <a:pt x="74" y="0"/>
                </a:moveTo>
                <a:lnTo>
                  <a:pt x="5478" y="5404"/>
                </a:lnTo>
                <a:lnTo>
                  <a:pt x="0" y="10895"/>
                </a:lnTo>
              </a:path>
            </a:pathLst>
          </a:custGeom>
          <a:noFill/>
          <a:ln w="9525" cap="flat" cmpd="sng">
            <a:solidFill>
              <a:schemeClr val="dk2"/>
            </a:solidFill>
            <a:prstDash val="solid"/>
            <a:round/>
            <a:headEnd type="none" w="med" len="med"/>
            <a:tailEnd type="none" w="med" len="med"/>
          </a:ln>
        </p:spPr>
      </p:sp>
      <p:sp>
        <p:nvSpPr>
          <p:cNvPr id="569" name="Google Shape;569;p35">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63133" y="1729338"/>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#index</a:t>
            </a:r>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60247" y="2099870"/>
            <a:ext cx="3048305" cy="1815882"/>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endParaRPr lang="en-US" b="0" dirty="0">
              <a:solidFill>
                <a:srgbClr val="D4D4D4"/>
              </a:solidFill>
              <a:effectLst/>
              <a:latin typeface="Consolas" panose="020B0609020204030204" pitchFamily="49" charset="0"/>
            </a:endParaRPr>
          </a:p>
          <a:p>
            <a:r>
              <a:rPr lang="en-US" b="0" i="0" dirty="0" err="1">
                <a:solidFill>
                  <a:srgbClr val="D4D4D4"/>
                </a:solidFill>
                <a:effectLst/>
                <a:latin typeface="Consolas" panose="020B0609020204030204" pitchFamily="49" charset="0"/>
              </a:rPr>
              <a:t>RangeIndex</a:t>
            </a:r>
            <a:r>
              <a:rPr lang="en-US" b="0" i="0" dirty="0">
                <a:solidFill>
                  <a:srgbClr val="D4D4D4"/>
                </a:solidFill>
                <a:effectLst/>
                <a:latin typeface="Consolas" panose="020B0609020204030204" pitchFamily="49" charset="0"/>
              </a:rPr>
              <a:t>(start=0, stop=5, step=1)</a:t>
            </a:r>
          </a:p>
          <a:p>
            <a:r>
              <a:rPr lang="en-US" dirty="0">
                <a:solidFill>
                  <a:srgbClr val="D4D4D4"/>
                </a:solidFill>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'II'</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'III'</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'IV'</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'V’</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index</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Index(['I', 'II', 'III', 'IV', 'V'], dtype='object')</a:t>
            </a:r>
            <a:endParaRPr lang="en-US" b="0" dirty="0">
              <a:solidFill>
                <a:srgbClr val="D4D4D4"/>
              </a:solidFill>
              <a:effectLst/>
              <a:latin typeface="Consolas" panose="020B0609020204030204" pitchFamily="49" charset="0"/>
            </a:endParaRPr>
          </a:p>
        </p:txBody>
      </p:sp>
      <p:grpSp>
        <p:nvGrpSpPr>
          <p:cNvPr id="28" name="Google Shape;962;p50">
            <a:extLst>
              <a:ext uri="{FF2B5EF4-FFF2-40B4-BE49-F238E27FC236}">
                <a16:creationId xmlns:a16="http://schemas.microsoft.com/office/drawing/2014/main" id="{0EA23788-F742-D081-4DB1-80239070E89B}"/>
              </a:ext>
            </a:extLst>
          </p:cNvPr>
          <p:cNvGrpSpPr/>
          <p:nvPr/>
        </p:nvGrpSpPr>
        <p:grpSpPr>
          <a:xfrm>
            <a:off x="5126408" y="1519877"/>
            <a:ext cx="737100" cy="737100"/>
            <a:chOff x="991075" y="1881675"/>
            <a:chExt cx="737100" cy="737100"/>
          </a:xfrm>
        </p:grpSpPr>
        <p:sp>
          <p:nvSpPr>
            <p:cNvPr id="29" name="Google Shape;963;p50">
              <a:extLst>
                <a:ext uri="{FF2B5EF4-FFF2-40B4-BE49-F238E27FC236}">
                  <a16:creationId xmlns:a16="http://schemas.microsoft.com/office/drawing/2014/main" id="{C0A3FF5A-70CD-B948-9D12-53CD025EEB4B}"/>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64;p50">
              <a:extLst>
                <a:ext uri="{FF2B5EF4-FFF2-40B4-BE49-F238E27FC236}">
                  <a16:creationId xmlns:a16="http://schemas.microsoft.com/office/drawing/2014/main" id="{DC5FC34D-F0BD-D8B6-F8F8-859930F53ACD}"/>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965;p50">
            <a:extLst>
              <a:ext uri="{FF2B5EF4-FFF2-40B4-BE49-F238E27FC236}">
                <a16:creationId xmlns:a16="http://schemas.microsoft.com/office/drawing/2014/main" id="{2CB209C0-B8AF-2433-1E99-AE570BD5EAA3}"/>
              </a:ext>
            </a:extLst>
          </p:cNvPr>
          <p:cNvGrpSpPr/>
          <p:nvPr/>
        </p:nvGrpSpPr>
        <p:grpSpPr>
          <a:xfrm>
            <a:off x="5290441" y="1703152"/>
            <a:ext cx="409009" cy="370569"/>
            <a:chOff x="1351729" y="2565031"/>
            <a:chExt cx="409009" cy="370569"/>
          </a:xfrm>
        </p:grpSpPr>
        <p:sp>
          <p:nvSpPr>
            <p:cNvPr id="32" name="Google Shape;966;p50">
              <a:extLst>
                <a:ext uri="{FF2B5EF4-FFF2-40B4-BE49-F238E27FC236}">
                  <a16:creationId xmlns:a16="http://schemas.microsoft.com/office/drawing/2014/main" id="{B93D4E33-C638-63B0-6397-0997D7511436}"/>
                </a:ext>
              </a:extLst>
            </p:cNvPr>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67;p50">
              <a:extLst>
                <a:ext uri="{FF2B5EF4-FFF2-40B4-BE49-F238E27FC236}">
                  <a16:creationId xmlns:a16="http://schemas.microsoft.com/office/drawing/2014/main" id="{AE87E835-CC9B-944C-1CCA-E17D82F24DF9}"/>
                </a:ext>
              </a:extLst>
            </p:cNvPr>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68;p50">
              <a:extLst>
                <a:ext uri="{FF2B5EF4-FFF2-40B4-BE49-F238E27FC236}">
                  <a16:creationId xmlns:a16="http://schemas.microsoft.com/office/drawing/2014/main" id="{92A6AABB-FFFF-476E-0976-9A26E1091EE1}"/>
                </a:ext>
              </a:extLst>
            </p:cNvPr>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69;p50">
              <a:extLst>
                <a:ext uri="{FF2B5EF4-FFF2-40B4-BE49-F238E27FC236}">
                  <a16:creationId xmlns:a16="http://schemas.microsoft.com/office/drawing/2014/main" id="{8C97F245-0D0A-C41F-97EC-DE38E68B74ED}"/>
                </a:ext>
              </a:extLst>
            </p:cNvPr>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70;p50">
              <a:extLst>
                <a:ext uri="{FF2B5EF4-FFF2-40B4-BE49-F238E27FC236}">
                  <a16:creationId xmlns:a16="http://schemas.microsoft.com/office/drawing/2014/main" id="{B9A845E6-EED5-4563-D631-F0C068BB72C6}"/>
                </a:ext>
              </a:extLst>
            </p:cNvPr>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71;p50">
              <a:extLst>
                <a:ext uri="{FF2B5EF4-FFF2-40B4-BE49-F238E27FC236}">
                  <a16:creationId xmlns:a16="http://schemas.microsoft.com/office/drawing/2014/main" id="{77FCDC5D-E2D7-8421-90F3-822568397936}"/>
                </a:ext>
              </a:extLst>
            </p:cNvPr>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72;p50">
              <a:extLst>
                <a:ext uri="{FF2B5EF4-FFF2-40B4-BE49-F238E27FC236}">
                  <a16:creationId xmlns:a16="http://schemas.microsoft.com/office/drawing/2014/main" id="{4DE3C501-26AC-58BD-0330-C611DCC1B618}"/>
                </a:ext>
              </a:extLst>
            </p:cNvPr>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73;p50">
              <a:extLst>
                <a:ext uri="{FF2B5EF4-FFF2-40B4-BE49-F238E27FC236}">
                  <a16:creationId xmlns:a16="http://schemas.microsoft.com/office/drawing/2014/main" id="{736D6727-AD6E-5ACA-3987-6268F86145C7}"/>
                </a:ext>
              </a:extLst>
            </p:cNvPr>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74;p50">
              <a:extLst>
                <a:ext uri="{FF2B5EF4-FFF2-40B4-BE49-F238E27FC236}">
                  <a16:creationId xmlns:a16="http://schemas.microsoft.com/office/drawing/2014/main" id="{70E51C1D-AF49-415C-8AA2-CD485B98605F}"/>
                </a:ext>
              </a:extLst>
            </p:cNvPr>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75;p50">
              <a:extLst>
                <a:ext uri="{FF2B5EF4-FFF2-40B4-BE49-F238E27FC236}">
                  <a16:creationId xmlns:a16="http://schemas.microsoft.com/office/drawing/2014/main" id="{88D0434B-884D-1461-5463-8E73F29803C4}"/>
                </a:ext>
              </a:extLst>
            </p:cNvPr>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76;p50">
              <a:extLst>
                <a:ext uri="{FF2B5EF4-FFF2-40B4-BE49-F238E27FC236}">
                  <a16:creationId xmlns:a16="http://schemas.microsoft.com/office/drawing/2014/main" id="{ED18110E-CA2F-1E47-E605-C6CF7FAEEA5A}"/>
                </a:ext>
              </a:extLst>
            </p:cNvPr>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77;p50">
              <a:extLst>
                <a:ext uri="{FF2B5EF4-FFF2-40B4-BE49-F238E27FC236}">
                  <a16:creationId xmlns:a16="http://schemas.microsoft.com/office/drawing/2014/main" id="{3885B2C1-CF74-0783-6AF6-456DBE13D5DB}"/>
                </a:ext>
              </a:extLst>
            </p:cNvPr>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78;p50">
              <a:extLst>
                <a:ext uri="{FF2B5EF4-FFF2-40B4-BE49-F238E27FC236}">
                  <a16:creationId xmlns:a16="http://schemas.microsoft.com/office/drawing/2014/main" id="{43610221-F72F-D80A-C8FB-E8AB028A55EA}"/>
                </a:ext>
              </a:extLst>
            </p:cNvPr>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79;p50">
              <a:extLst>
                <a:ext uri="{FF2B5EF4-FFF2-40B4-BE49-F238E27FC236}">
                  <a16:creationId xmlns:a16="http://schemas.microsoft.com/office/drawing/2014/main" id="{23AC9B4C-A987-7AFB-D27B-F53DA7EB2F01}"/>
                </a:ext>
              </a:extLst>
            </p:cNvPr>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80;p50">
              <a:extLst>
                <a:ext uri="{FF2B5EF4-FFF2-40B4-BE49-F238E27FC236}">
                  <a16:creationId xmlns:a16="http://schemas.microsoft.com/office/drawing/2014/main" id="{EEAF9565-EC8E-B1EB-FF44-C34F3886CD95}"/>
                </a:ext>
              </a:extLst>
            </p:cNvPr>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1;p50">
              <a:extLst>
                <a:ext uri="{FF2B5EF4-FFF2-40B4-BE49-F238E27FC236}">
                  <a16:creationId xmlns:a16="http://schemas.microsoft.com/office/drawing/2014/main" id="{BEC6E25C-937F-8639-6716-74BF48A7888D}"/>
                </a:ext>
              </a:extLst>
            </p:cNvPr>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82;p50">
              <a:extLst>
                <a:ext uri="{FF2B5EF4-FFF2-40B4-BE49-F238E27FC236}">
                  <a16:creationId xmlns:a16="http://schemas.microsoft.com/office/drawing/2014/main" id="{169123E1-936B-3F71-490D-3A50C71C7014}"/>
                </a:ext>
              </a:extLst>
            </p:cNvPr>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83;p50">
              <a:extLst>
                <a:ext uri="{FF2B5EF4-FFF2-40B4-BE49-F238E27FC236}">
                  <a16:creationId xmlns:a16="http://schemas.microsoft.com/office/drawing/2014/main" id="{A74D36E5-DEA3-250D-09C3-19ED88238F08}"/>
                </a:ext>
              </a:extLst>
            </p:cNvPr>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84;p50">
              <a:extLst>
                <a:ext uri="{FF2B5EF4-FFF2-40B4-BE49-F238E27FC236}">
                  <a16:creationId xmlns:a16="http://schemas.microsoft.com/office/drawing/2014/main" id="{910B33DD-1DD8-6017-BD1A-00F2FCC30227}"/>
                </a:ext>
              </a:extLst>
            </p:cNvPr>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85;p50">
              <a:extLst>
                <a:ext uri="{FF2B5EF4-FFF2-40B4-BE49-F238E27FC236}">
                  <a16:creationId xmlns:a16="http://schemas.microsoft.com/office/drawing/2014/main" id="{BFBBA643-AEA1-D7D0-11D9-9C3B9D2A6200}"/>
                </a:ext>
              </a:extLst>
            </p:cNvPr>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86;p50">
              <a:extLst>
                <a:ext uri="{FF2B5EF4-FFF2-40B4-BE49-F238E27FC236}">
                  <a16:creationId xmlns:a16="http://schemas.microsoft.com/office/drawing/2014/main" id="{CB8528FA-E743-E4FD-241C-C825498F7EAF}"/>
                </a:ext>
              </a:extLst>
            </p:cNvPr>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987;p50">
              <a:extLst>
                <a:ext uri="{FF2B5EF4-FFF2-40B4-BE49-F238E27FC236}">
                  <a16:creationId xmlns:a16="http://schemas.microsoft.com/office/drawing/2014/main" id="{D244BD2F-91F6-24B2-D617-92B9FCB9AC88}"/>
                </a:ext>
              </a:extLst>
            </p:cNvPr>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954;p50">
            <a:extLst>
              <a:ext uri="{FF2B5EF4-FFF2-40B4-BE49-F238E27FC236}">
                <a16:creationId xmlns:a16="http://schemas.microsoft.com/office/drawing/2014/main" id="{B65B82F0-8776-9E94-FDF8-C24D0190F311}"/>
              </a:ext>
            </a:extLst>
          </p:cNvPr>
          <p:cNvSpPr txBox="1">
            <a:spLocks/>
          </p:cNvSpPr>
          <p:nvPr/>
        </p:nvSpPr>
        <p:spPr>
          <a:xfrm>
            <a:off x="5056783" y="2390516"/>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#index</a:t>
            </a:r>
          </a:p>
        </p:txBody>
      </p:sp>
      <p:sp>
        <p:nvSpPr>
          <p:cNvPr id="55" name="TextBox 54">
            <a:extLst>
              <a:ext uri="{FF2B5EF4-FFF2-40B4-BE49-F238E27FC236}">
                <a16:creationId xmlns:a16="http://schemas.microsoft.com/office/drawing/2014/main" id="{38141C7D-C700-5EB0-DB3C-B74043A216D7}"/>
              </a:ext>
            </a:extLst>
          </p:cNvPr>
          <p:cNvSpPr txBox="1"/>
          <p:nvPr/>
        </p:nvSpPr>
        <p:spPr>
          <a:xfrm>
            <a:off x="5056783" y="2733088"/>
            <a:ext cx="3048305" cy="95410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columns</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Index(['book-name', 'book-price', 'book-pages'], dtype='object')</a:t>
            </a: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2717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grpSp>
        <p:nvGrpSpPr>
          <p:cNvPr id="14" name="Google Shape;934;p50">
            <a:extLst>
              <a:ext uri="{FF2B5EF4-FFF2-40B4-BE49-F238E27FC236}">
                <a16:creationId xmlns:a16="http://schemas.microsoft.com/office/drawing/2014/main" id="{09A5F182-4119-400A-8D17-A68036DC3369}"/>
              </a:ext>
            </a:extLst>
          </p:cNvPr>
          <p:cNvGrpSpPr/>
          <p:nvPr/>
        </p:nvGrpSpPr>
        <p:grpSpPr>
          <a:xfrm>
            <a:off x="1277392" y="1550996"/>
            <a:ext cx="737100" cy="737100"/>
            <a:chOff x="991075" y="1881675"/>
            <a:chExt cx="737100" cy="737100"/>
          </a:xfrm>
        </p:grpSpPr>
        <p:sp>
          <p:nvSpPr>
            <p:cNvPr id="15" name="Google Shape;935;p50">
              <a:extLst>
                <a:ext uri="{FF2B5EF4-FFF2-40B4-BE49-F238E27FC236}">
                  <a16:creationId xmlns:a16="http://schemas.microsoft.com/office/drawing/2014/main" id="{483D40FA-3DB7-1D4D-D420-655B5AE226F0}"/>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p50">
              <a:extLst>
                <a:ext uri="{FF2B5EF4-FFF2-40B4-BE49-F238E27FC236}">
                  <a16:creationId xmlns:a16="http://schemas.microsoft.com/office/drawing/2014/main" id="{848DC8EF-9DF2-24B6-DCFB-74DE6E98165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7;p50">
            <a:extLst>
              <a:ext uri="{FF2B5EF4-FFF2-40B4-BE49-F238E27FC236}">
                <a16:creationId xmlns:a16="http://schemas.microsoft.com/office/drawing/2014/main" id="{2A5B8E08-1C51-C20B-6785-D5889E34114C}"/>
              </a:ext>
            </a:extLst>
          </p:cNvPr>
          <p:cNvGrpSpPr/>
          <p:nvPr/>
        </p:nvGrpSpPr>
        <p:grpSpPr>
          <a:xfrm>
            <a:off x="1441441" y="1715047"/>
            <a:ext cx="409009" cy="409016"/>
            <a:chOff x="3075107" y="3758147"/>
            <a:chExt cx="409009" cy="409016"/>
          </a:xfrm>
        </p:grpSpPr>
        <p:sp>
          <p:nvSpPr>
            <p:cNvPr id="18" name="Google Shape;958;p50">
              <a:extLst>
                <a:ext uri="{FF2B5EF4-FFF2-40B4-BE49-F238E27FC236}">
                  <a16:creationId xmlns:a16="http://schemas.microsoft.com/office/drawing/2014/main" id="{08B6C425-6C32-1CA5-237F-C58563A66666}"/>
                </a:ext>
              </a:extLst>
            </p:cNvPr>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9;p50">
              <a:extLst>
                <a:ext uri="{FF2B5EF4-FFF2-40B4-BE49-F238E27FC236}">
                  <a16:creationId xmlns:a16="http://schemas.microsoft.com/office/drawing/2014/main" id="{0F70647E-9517-72CE-DB37-C93B98025C4D}"/>
                </a:ext>
              </a:extLst>
            </p:cNvPr>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0;p50">
              <a:extLst>
                <a:ext uri="{FF2B5EF4-FFF2-40B4-BE49-F238E27FC236}">
                  <a16:creationId xmlns:a16="http://schemas.microsoft.com/office/drawing/2014/main" id="{BA1E1BD5-2974-04FD-833D-4BA47E7E2CEF}"/>
                </a:ext>
              </a:extLst>
            </p:cNvPr>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1;p50">
              <a:extLst>
                <a:ext uri="{FF2B5EF4-FFF2-40B4-BE49-F238E27FC236}">
                  <a16:creationId xmlns:a16="http://schemas.microsoft.com/office/drawing/2014/main" id="{DC73DEFF-C802-6C5C-F346-20C56DF03C65}"/>
                </a:ext>
              </a:extLst>
            </p:cNvPr>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954;p50">
            <a:extLst>
              <a:ext uri="{FF2B5EF4-FFF2-40B4-BE49-F238E27FC236}">
                <a16:creationId xmlns:a16="http://schemas.microsoft.com/office/drawing/2014/main" id="{36C30452-3995-9777-7799-EB312E789E9C}"/>
              </a:ext>
            </a:extLst>
          </p:cNvPr>
          <p:cNvSpPr txBox="1">
            <a:spLocks/>
          </p:cNvSpPr>
          <p:nvPr/>
        </p:nvSpPr>
        <p:spPr>
          <a:xfrm>
            <a:off x="1232463" y="228572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#dataframe to NumPy</a:t>
            </a:r>
          </a:p>
        </p:txBody>
      </p:sp>
      <p:sp>
        <p:nvSpPr>
          <p:cNvPr id="7" name="TextBox 6">
            <a:extLst>
              <a:ext uri="{FF2B5EF4-FFF2-40B4-BE49-F238E27FC236}">
                <a16:creationId xmlns:a16="http://schemas.microsoft.com/office/drawing/2014/main" id="{06541A43-4310-E940-906D-4158DBBAAF93}"/>
              </a:ext>
            </a:extLst>
          </p:cNvPr>
          <p:cNvSpPr txBox="1"/>
          <p:nvPr/>
        </p:nvSpPr>
        <p:spPr>
          <a:xfrm>
            <a:off x="1232463" y="2686669"/>
            <a:ext cx="3048305" cy="1600438"/>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to_numpy</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array([[‘Hindi', 100, 70], [‘</a:t>
            </a:r>
            <a:r>
              <a:rPr lang="en-US" dirty="0">
                <a:solidFill>
                  <a:srgbClr val="D4D4D4"/>
                </a:solidFill>
                <a:latin typeface="Consolas" panose="020B0609020204030204" pitchFamily="49" charset="0"/>
              </a:rPr>
              <a:t>E</a:t>
            </a:r>
            <a:r>
              <a:rPr lang="en-US" b="0" i="0" dirty="0">
                <a:solidFill>
                  <a:srgbClr val="D4D4D4"/>
                </a:solidFill>
                <a:effectLst/>
                <a:latin typeface="Consolas" panose="020B0609020204030204" pitchFamily="49" charset="0"/>
              </a:rPr>
              <a:t>nglish', 110, 90], [‘Science', 130, 120], [‘</a:t>
            </a:r>
            <a:r>
              <a:rPr lang="en-US" dirty="0">
                <a:solidFill>
                  <a:srgbClr val="D4D4D4"/>
                </a:solidFill>
                <a:latin typeface="Consolas" panose="020B0609020204030204" pitchFamily="49" charset="0"/>
              </a:rPr>
              <a:t>Math</a:t>
            </a:r>
            <a:r>
              <a:rPr lang="en-US" b="0" i="0" dirty="0">
                <a:solidFill>
                  <a:srgbClr val="D4D4D4"/>
                </a:solidFill>
                <a:effectLst/>
                <a:latin typeface="Consolas" panose="020B0609020204030204" pitchFamily="49" charset="0"/>
              </a:rPr>
              <a:t>', 150, 250], ['history', 115, 220]], dtype=object)</a:t>
            </a:r>
            <a:endParaRPr lang="en-US" b="0" dirty="0">
              <a:solidFill>
                <a:srgbClr val="D4D4D4"/>
              </a:solidFill>
              <a:effectLst/>
              <a:latin typeface="Consolas" panose="020B0609020204030204" pitchFamily="49" charset="0"/>
            </a:endParaRPr>
          </a:p>
        </p:txBody>
      </p:sp>
      <p:sp>
        <p:nvSpPr>
          <p:cNvPr id="11" name="Google Shape;954;p50">
            <a:extLst>
              <a:ext uri="{FF2B5EF4-FFF2-40B4-BE49-F238E27FC236}">
                <a16:creationId xmlns:a16="http://schemas.microsoft.com/office/drawing/2014/main" id="{D8CD0A32-1AAA-EF6C-94B2-0CBFDAEF3E7F}"/>
              </a:ext>
            </a:extLst>
          </p:cNvPr>
          <p:cNvSpPr txBox="1">
            <a:spLocks/>
          </p:cNvSpPr>
          <p:nvPr/>
        </p:nvSpPr>
        <p:spPr>
          <a:xfrm>
            <a:off x="4874699" y="2340750"/>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#dataframe to NumPy</a:t>
            </a:r>
          </a:p>
        </p:txBody>
      </p:sp>
      <p:sp>
        <p:nvSpPr>
          <p:cNvPr id="12" name="TextBox 11">
            <a:extLst>
              <a:ext uri="{FF2B5EF4-FFF2-40B4-BE49-F238E27FC236}">
                <a16:creationId xmlns:a16="http://schemas.microsoft.com/office/drawing/2014/main" id="{EC1FD772-CF0D-A379-2D9E-C4B83E69E0F6}"/>
              </a:ext>
            </a:extLst>
          </p:cNvPr>
          <p:cNvSpPr txBox="1"/>
          <p:nvPr/>
        </p:nvSpPr>
        <p:spPr>
          <a:xfrm>
            <a:off x="4874699" y="2747721"/>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dataset</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shape</a:t>
            </a:r>
            <a:endParaRPr lang="en-US" b="0" dirty="0">
              <a:solidFill>
                <a:srgbClr val="D4D4D4"/>
              </a:solidFill>
              <a:effectLst/>
              <a:latin typeface="Consolas" panose="020B0609020204030204" pitchFamily="49" charset="0"/>
            </a:endParaRPr>
          </a:p>
          <a:p>
            <a:r>
              <a:rPr lang="en-US" b="0" i="0" dirty="0">
                <a:solidFill>
                  <a:srgbClr val="D4D4D4"/>
                </a:solidFill>
                <a:effectLst/>
                <a:latin typeface="Consolas" panose="020B0609020204030204" pitchFamily="49" charset="0"/>
              </a:rPr>
              <a:t>(150, 6)</a:t>
            </a:r>
            <a:endParaRPr lang="en-US" b="0" dirty="0">
              <a:solidFill>
                <a:srgbClr val="D4D4D4"/>
              </a:solidFill>
              <a:effectLst/>
              <a:latin typeface="Consolas" panose="020B0609020204030204" pitchFamily="49" charset="0"/>
            </a:endParaRPr>
          </a:p>
        </p:txBody>
      </p:sp>
      <p:grpSp>
        <p:nvGrpSpPr>
          <p:cNvPr id="22" name="Google Shape;962;p50">
            <a:extLst>
              <a:ext uri="{FF2B5EF4-FFF2-40B4-BE49-F238E27FC236}">
                <a16:creationId xmlns:a16="http://schemas.microsoft.com/office/drawing/2014/main" id="{6E978522-0ABF-A2F2-8C23-8DE4BBF10126}"/>
              </a:ext>
            </a:extLst>
          </p:cNvPr>
          <p:cNvGrpSpPr/>
          <p:nvPr/>
        </p:nvGrpSpPr>
        <p:grpSpPr>
          <a:xfrm>
            <a:off x="5126408" y="1519877"/>
            <a:ext cx="737100" cy="737100"/>
            <a:chOff x="991075" y="1881675"/>
            <a:chExt cx="737100" cy="737100"/>
          </a:xfrm>
        </p:grpSpPr>
        <p:sp>
          <p:nvSpPr>
            <p:cNvPr id="23" name="Google Shape;963;p50">
              <a:extLst>
                <a:ext uri="{FF2B5EF4-FFF2-40B4-BE49-F238E27FC236}">
                  <a16:creationId xmlns:a16="http://schemas.microsoft.com/office/drawing/2014/main" id="{916CF3E1-A98C-97BD-939F-785C2B0F2B05}"/>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4;p50">
              <a:extLst>
                <a:ext uri="{FF2B5EF4-FFF2-40B4-BE49-F238E27FC236}">
                  <a16:creationId xmlns:a16="http://schemas.microsoft.com/office/drawing/2014/main" id="{0E9663BC-5386-68D8-C177-74F7DA5E2740}"/>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965;p50">
            <a:extLst>
              <a:ext uri="{FF2B5EF4-FFF2-40B4-BE49-F238E27FC236}">
                <a16:creationId xmlns:a16="http://schemas.microsoft.com/office/drawing/2014/main" id="{DCDB10B5-9DA3-7AB2-A42E-7DD287B20326}"/>
              </a:ext>
            </a:extLst>
          </p:cNvPr>
          <p:cNvGrpSpPr/>
          <p:nvPr/>
        </p:nvGrpSpPr>
        <p:grpSpPr>
          <a:xfrm>
            <a:off x="5290441" y="1703152"/>
            <a:ext cx="409009" cy="370569"/>
            <a:chOff x="1351729" y="2565031"/>
            <a:chExt cx="409009" cy="370569"/>
          </a:xfrm>
        </p:grpSpPr>
        <p:sp>
          <p:nvSpPr>
            <p:cNvPr id="26" name="Google Shape;966;p50">
              <a:extLst>
                <a:ext uri="{FF2B5EF4-FFF2-40B4-BE49-F238E27FC236}">
                  <a16:creationId xmlns:a16="http://schemas.microsoft.com/office/drawing/2014/main" id="{1AF310C6-090A-B783-7D69-45B1D9FB6C33}"/>
                </a:ext>
              </a:extLst>
            </p:cNvPr>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67;p50">
              <a:extLst>
                <a:ext uri="{FF2B5EF4-FFF2-40B4-BE49-F238E27FC236}">
                  <a16:creationId xmlns:a16="http://schemas.microsoft.com/office/drawing/2014/main" id="{CEC484C8-2992-D1C1-BE92-A5EFD5CDC9DF}"/>
                </a:ext>
              </a:extLst>
            </p:cNvPr>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968;p50">
              <a:extLst>
                <a:ext uri="{FF2B5EF4-FFF2-40B4-BE49-F238E27FC236}">
                  <a16:creationId xmlns:a16="http://schemas.microsoft.com/office/drawing/2014/main" id="{2F896E0E-5FF7-D238-26D1-A7612249F0DD}"/>
                </a:ext>
              </a:extLst>
            </p:cNvPr>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69;p50">
              <a:extLst>
                <a:ext uri="{FF2B5EF4-FFF2-40B4-BE49-F238E27FC236}">
                  <a16:creationId xmlns:a16="http://schemas.microsoft.com/office/drawing/2014/main" id="{6C51A78B-F94B-BC59-7491-140ACE168BED}"/>
                </a:ext>
              </a:extLst>
            </p:cNvPr>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70;p50">
              <a:extLst>
                <a:ext uri="{FF2B5EF4-FFF2-40B4-BE49-F238E27FC236}">
                  <a16:creationId xmlns:a16="http://schemas.microsoft.com/office/drawing/2014/main" id="{4C43DAA1-A8B7-08FA-0BC6-86F7388F4D98}"/>
                </a:ext>
              </a:extLst>
            </p:cNvPr>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971;p50">
              <a:extLst>
                <a:ext uri="{FF2B5EF4-FFF2-40B4-BE49-F238E27FC236}">
                  <a16:creationId xmlns:a16="http://schemas.microsoft.com/office/drawing/2014/main" id="{1B1004A1-0152-32EA-70D0-C93F5E042E8E}"/>
                </a:ext>
              </a:extLst>
            </p:cNvPr>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972;p50">
              <a:extLst>
                <a:ext uri="{FF2B5EF4-FFF2-40B4-BE49-F238E27FC236}">
                  <a16:creationId xmlns:a16="http://schemas.microsoft.com/office/drawing/2014/main" id="{0E1CFB57-889C-2491-C700-214949557F7D}"/>
                </a:ext>
              </a:extLst>
            </p:cNvPr>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973;p50">
              <a:extLst>
                <a:ext uri="{FF2B5EF4-FFF2-40B4-BE49-F238E27FC236}">
                  <a16:creationId xmlns:a16="http://schemas.microsoft.com/office/drawing/2014/main" id="{B1452991-510B-38CC-59DD-24CA970EF15C}"/>
                </a:ext>
              </a:extLst>
            </p:cNvPr>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974;p50">
              <a:extLst>
                <a:ext uri="{FF2B5EF4-FFF2-40B4-BE49-F238E27FC236}">
                  <a16:creationId xmlns:a16="http://schemas.microsoft.com/office/drawing/2014/main" id="{E656885D-E0D9-5D09-0B06-8A82D9394719}"/>
                </a:ext>
              </a:extLst>
            </p:cNvPr>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975;p50">
              <a:extLst>
                <a:ext uri="{FF2B5EF4-FFF2-40B4-BE49-F238E27FC236}">
                  <a16:creationId xmlns:a16="http://schemas.microsoft.com/office/drawing/2014/main" id="{08076AD5-9088-361E-D158-399698A1B2F7}"/>
                </a:ext>
              </a:extLst>
            </p:cNvPr>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76;p50">
              <a:extLst>
                <a:ext uri="{FF2B5EF4-FFF2-40B4-BE49-F238E27FC236}">
                  <a16:creationId xmlns:a16="http://schemas.microsoft.com/office/drawing/2014/main" id="{1BE83736-4666-F65F-5EA9-B38637428E58}"/>
                </a:ext>
              </a:extLst>
            </p:cNvPr>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977;p50">
              <a:extLst>
                <a:ext uri="{FF2B5EF4-FFF2-40B4-BE49-F238E27FC236}">
                  <a16:creationId xmlns:a16="http://schemas.microsoft.com/office/drawing/2014/main" id="{C5CE786F-45BB-C54E-78C2-393341666F90}"/>
                </a:ext>
              </a:extLst>
            </p:cNvPr>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978;p50">
              <a:extLst>
                <a:ext uri="{FF2B5EF4-FFF2-40B4-BE49-F238E27FC236}">
                  <a16:creationId xmlns:a16="http://schemas.microsoft.com/office/drawing/2014/main" id="{91CA925E-FE68-7935-EAE0-599E0B5C2098}"/>
                </a:ext>
              </a:extLst>
            </p:cNvPr>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979;p50">
              <a:extLst>
                <a:ext uri="{FF2B5EF4-FFF2-40B4-BE49-F238E27FC236}">
                  <a16:creationId xmlns:a16="http://schemas.microsoft.com/office/drawing/2014/main" id="{FB460C8C-1325-2FFC-D3C1-DB783E423287}"/>
                </a:ext>
              </a:extLst>
            </p:cNvPr>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980;p50">
              <a:extLst>
                <a:ext uri="{FF2B5EF4-FFF2-40B4-BE49-F238E27FC236}">
                  <a16:creationId xmlns:a16="http://schemas.microsoft.com/office/drawing/2014/main" id="{7177CF30-1FDB-D692-9C7A-29A133BE4F6F}"/>
                </a:ext>
              </a:extLst>
            </p:cNvPr>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981;p50">
              <a:extLst>
                <a:ext uri="{FF2B5EF4-FFF2-40B4-BE49-F238E27FC236}">
                  <a16:creationId xmlns:a16="http://schemas.microsoft.com/office/drawing/2014/main" id="{71EF5A4C-97D6-C06E-9307-EF0100D017EE}"/>
                </a:ext>
              </a:extLst>
            </p:cNvPr>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82;p50">
              <a:extLst>
                <a:ext uri="{FF2B5EF4-FFF2-40B4-BE49-F238E27FC236}">
                  <a16:creationId xmlns:a16="http://schemas.microsoft.com/office/drawing/2014/main" id="{1197810E-41D3-07A7-A297-E184041FD0C0}"/>
                </a:ext>
              </a:extLst>
            </p:cNvPr>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83;p50">
              <a:extLst>
                <a:ext uri="{FF2B5EF4-FFF2-40B4-BE49-F238E27FC236}">
                  <a16:creationId xmlns:a16="http://schemas.microsoft.com/office/drawing/2014/main" id="{4FBDB132-52DD-D2E8-3DD9-7DD2E9FA7D35}"/>
                </a:ext>
              </a:extLst>
            </p:cNvPr>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84;p50">
              <a:extLst>
                <a:ext uri="{FF2B5EF4-FFF2-40B4-BE49-F238E27FC236}">
                  <a16:creationId xmlns:a16="http://schemas.microsoft.com/office/drawing/2014/main" id="{E8E7393E-5DD1-A057-488A-2DC3AC35B6FE}"/>
                </a:ext>
              </a:extLst>
            </p:cNvPr>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85;p50">
              <a:extLst>
                <a:ext uri="{FF2B5EF4-FFF2-40B4-BE49-F238E27FC236}">
                  <a16:creationId xmlns:a16="http://schemas.microsoft.com/office/drawing/2014/main" id="{365E8904-944A-90F0-317E-63D6606A3E85}"/>
                </a:ext>
              </a:extLst>
            </p:cNvPr>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86;p50">
              <a:extLst>
                <a:ext uri="{FF2B5EF4-FFF2-40B4-BE49-F238E27FC236}">
                  <a16:creationId xmlns:a16="http://schemas.microsoft.com/office/drawing/2014/main" id="{EC82B7E5-E159-367C-99AD-0F942C26BD74}"/>
                </a:ext>
              </a:extLst>
            </p:cNvPr>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87;p50">
              <a:extLst>
                <a:ext uri="{FF2B5EF4-FFF2-40B4-BE49-F238E27FC236}">
                  <a16:creationId xmlns:a16="http://schemas.microsoft.com/office/drawing/2014/main" id="{A79435C0-513A-98F1-AEA0-3D715DB22F03}"/>
                </a:ext>
              </a:extLst>
            </p:cNvPr>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74017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2B1F-FEF0-FCFD-EA63-05D818942DD4}"/>
              </a:ext>
            </a:extLst>
          </p:cNvPr>
          <p:cNvSpPr>
            <a:spLocks noGrp="1"/>
          </p:cNvSpPr>
          <p:nvPr>
            <p:ph type="title"/>
          </p:nvPr>
        </p:nvSpPr>
        <p:spPr>
          <a:xfrm>
            <a:off x="684830" y="410309"/>
            <a:ext cx="7203900" cy="703383"/>
          </a:xfrm>
        </p:spPr>
        <p:txBody>
          <a:bodyPr/>
          <a:lstStyle/>
          <a:p>
            <a:r>
              <a:rPr lang="en-US" sz="2000" dirty="0"/>
              <a:t>#transpose </a:t>
            </a:r>
            <a:r>
              <a:rPr lang="en-US" sz="2000" dirty="0" err="1"/>
              <a:t>dataframe</a:t>
            </a:r>
            <a:br>
              <a:rPr lang="en-US" sz="2000" dirty="0"/>
            </a:br>
            <a:r>
              <a:rPr lang="en-US" sz="1600" dirty="0"/>
              <a:t>&gt;&gt;&gt;</a:t>
            </a:r>
            <a:r>
              <a:rPr lang="en-US" sz="1400" dirty="0"/>
              <a:t> </a:t>
            </a:r>
            <a:r>
              <a:rPr lang="en-US" sz="1600" b="0" dirty="0" err="1">
                <a:solidFill>
                  <a:srgbClr val="9CDCFE"/>
                </a:solidFill>
                <a:effectLst/>
                <a:latin typeface="Consolas" panose="020B0609020204030204" pitchFamily="49" charset="0"/>
              </a:rPr>
              <a:t>df</a:t>
            </a:r>
            <a:r>
              <a:rPr lang="en-US" sz="1600" b="0" dirty="0" err="1">
                <a:solidFill>
                  <a:srgbClr val="D4D4D4"/>
                </a:solidFill>
                <a:effectLst/>
                <a:latin typeface="Consolas" panose="020B0609020204030204" pitchFamily="49" charset="0"/>
              </a:rPr>
              <a:t>.</a:t>
            </a:r>
            <a:r>
              <a:rPr lang="en-US" sz="1600" b="0" dirty="0" err="1">
                <a:solidFill>
                  <a:srgbClr val="9CDCFE"/>
                </a:solidFill>
                <a:effectLst/>
                <a:latin typeface="Consolas" panose="020B0609020204030204" pitchFamily="49" charset="0"/>
              </a:rPr>
              <a:t>T</a:t>
            </a:r>
            <a:endParaRPr lang="en-US" sz="2000" dirty="0"/>
          </a:p>
        </p:txBody>
      </p:sp>
      <p:pic>
        <p:nvPicPr>
          <p:cNvPr id="4" name="Picture 3">
            <a:extLst>
              <a:ext uri="{FF2B5EF4-FFF2-40B4-BE49-F238E27FC236}">
                <a16:creationId xmlns:a16="http://schemas.microsoft.com/office/drawing/2014/main" id="{9A933C2E-90A2-33C4-DCEE-38CE98D3AF4C}"/>
              </a:ext>
            </a:extLst>
          </p:cNvPr>
          <p:cNvPicPr>
            <a:picLocks noChangeAspect="1"/>
          </p:cNvPicPr>
          <p:nvPr/>
        </p:nvPicPr>
        <p:blipFill>
          <a:blip r:embed="rId2"/>
          <a:stretch>
            <a:fillRect/>
          </a:stretch>
        </p:blipFill>
        <p:spPr>
          <a:xfrm>
            <a:off x="1382559" y="1919566"/>
            <a:ext cx="6378882" cy="1866989"/>
          </a:xfrm>
          <a:prstGeom prst="rect">
            <a:avLst/>
          </a:prstGeom>
        </p:spPr>
      </p:pic>
    </p:spTree>
    <p:extLst>
      <p:ext uri="{BB962C8B-B14F-4D97-AF65-F5344CB8AC3E}">
        <p14:creationId xmlns:p14="http://schemas.microsoft.com/office/powerpoint/2010/main" val="3269571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948601" y="1306658"/>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#sort</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948601" y="1708054"/>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sort_index</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axis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ascending</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False</a:t>
            </a:r>
            <a:r>
              <a:rPr lang="en-US" b="0" dirty="0">
                <a:solidFill>
                  <a:srgbClr val="D4D4D4"/>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80A16B88-CDDD-E92E-21C2-F8BCC8646564}"/>
              </a:ext>
            </a:extLst>
          </p:cNvPr>
          <p:cNvPicPr>
            <a:picLocks noChangeAspect="1"/>
          </p:cNvPicPr>
          <p:nvPr/>
        </p:nvPicPr>
        <p:blipFill>
          <a:blip r:embed="rId5"/>
          <a:stretch>
            <a:fillRect/>
          </a:stretch>
        </p:blipFill>
        <p:spPr>
          <a:xfrm>
            <a:off x="1020044" y="2294084"/>
            <a:ext cx="3318396" cy="1796358"/>
          </a:xfrm>
          <a:prstGeom prst="rect">
            <a:avLst/>
          </a:prstGeom>
        </p:spPr>
      </p:pic>
      <p:sp>
        <p:nvSpPr>
          <p:cNvPr id="5" name="TextBox 4">
            <a:extLst>
              <a:ext uri="{FF2B5EF4-FFF2-40B4-BE49-F238E27FC236}">
                <a16:creationId xmlns:a16="http://schemas.microsoft.com/office/drawing/2014/main" id="{D996C973-5C5D-D015-FEA2-599D00AFED37}"/>
              </a:ext>
            </a:extLst>
          </p:cNvPr>
          <p:cNvSpPr txBox="1"/>
          <p:nvPr/>
        </p:nvSpPr>
        <p:spPr>
          <a:xfrm>
            <a:off x="4844694" y="1708054"/>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sort_index</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axis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ascending</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A786BF95-4CD7-AD7D-2420-6AB6F3EE9E3C}"/>
              </a:ext>
            </a:extLst>
          </p:cNvPr>
          <p:cNvPicPr>
            <a:picLocks noChangeAspect="1"/>
          </p:cNvPicPr>
          <p:nvPr/>
        </p:nvPicPr>
        <p:blipFill>
          <a:blip r:embed="rId6"/>
          <a:stretch>
            <a:fillRect/>
          </a:stretch>
        </p:blipFill>
        <p:spPr>
          <a:xfrm>
            <a:off x="4751657" y="2294084"/>
            <a:ext cx="3524742" cy="1895740"/>
          </a:xfrm>
          <a:prstGeom prst="rect">
            <a:avLst/>
          </a:prstGeom>
        </p:spPr>
      </p:pic>
    </p:spTree>
    <p:extLst>
      <p:ext uri="{BB962C8B-B14F-4D97-AF65-F5344CB8AC3E}">
        <p14:creationId xmlns:p14="http://schemas.microsoft.com/office/powerpoint/2010/main" val="12852104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948601" y="1306658"/>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#null values</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948601" y="1708054"/>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'book-pages'</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isnull</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D996C973-5C5D-D015-FEA2-599D00AFED37}"/>
              </a:ext>
            </a:extLst>
          </p:cNvPr>
          <p:cNvSpPr txBox="1"/>
          <p:nvPr/>
        </p:nvSpPr>
        <p:spPr>
          <a:xfrm>
            <a:off x="948601" y="3491375"/>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'book-pages'</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None</a:t>
            </a:r>
          </a:p>
          <a:p>
            <a:r>
              <a:rPr lang="en-US" b="0" dirty="0">
                <a:solidFill>
                  <a:schemeClr val="bg1"/>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'book-pages'</a:t>
            </a:r>
            <a:r>
              <a:rPr lang="en-US" b="0" dirty="0">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isnull</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a:t>
            </a:r>
            <a:r>
              <a:rPr lang="en-US" b="0" dirty="0" err="1">
                <a:solidFill>
                  <a:srgbClr val="9CDCFE"/>
                </a:solidFill>
                <a:effectLst/>
                <a:latin typeface="Consolas" panose="020B0609020204030204" pitchFamily="49" charset="0"/>
              </a:rPr>
              <a:t>df</a:t>
            </a:r>
            <a:endParaRPr lang="en-US" b="0" dirty="0">
              <a:solidFill>
                <a:srgbClr val="D4D4D4"/>
              </a:solidFill>
              <a:effectLst/>
              <a:latin typeface="Consolas" panose="020B0609020204030204" pitchFamily="49" charset="0"/>
            </a:endParaRPr>
          </a:p>
        </p:txBody>
      </p:sp>
      <p:pic>
        <p:nvPicPr>
          <p:cNvPr id="3" name="Picture 2">
            <a:extLst>
              <a:ext uri="{FF2B5EF4-FFF2-40B4-BE49-F238E27FC236}">
                <a16:creationId xmlns:a16="http://schemas.microsoft.com/office/drawing/2014/main" id="{F45BA850-F6CA-8076-BDD6-E03BC8AC6821}"/>
              </a:ext>
            </a:extLst>
          </p:cNvPr>
          <p:cNvPicPr>
            <a:picLocks noChangeAspect="1"/>
          </p:cNvPicPr>
          <p:nvPr/>
        </p:nvPicPr>
        <p:blipFill>
          <a:blip r:embed="rId5"/>
          <a:stretch>
            <a:fillRect/>
          </a:stretch>
        </p:blipFill>
        <p:spPr>
          <a:xfrm>
            <a:off x="1025676" y="2078843"/>
            <a:ext cx="2867425" cy="1314633"/>
          </a:xfrm>
          <a:prstGeom prst="rect">
            <a:avLst/>
          </a:prstGeom>
        </p:spPr>
      </p:pic>
      <p:pic>
        <p:nvPicPr>
          <p:cNvPr id="7" name="Picture 6">
            <a:extLst>
              <a:ext uri="{FF2B5EF4-FFF2-40B4-BE49-F238E27FC236}">
                <a16:creationId xmlns:a16="http://schemas.microsoft.com/office/drawing/2014/main" id="{28CC65C4-7E80-F9B2-F567-74A74CAF1AB4}"/>
              </a:ext>
            </a:extLst>
          </p:cNvPr>
          <p:cNvPicPr>
            <a:picLocks noChangeAspect="1"/>
          </p:cNvPicPr>
          <p:nvPr/>
        </p:nvPicPr>
        <p:blipFill>
          <a:blip r:embed="rId6"/>
          <a:stretch>
            <a:fillRect/>
          </a:stretch>
        </p:blipFill>
        <p:spPr>
          <a:xfrm>
            <a:off x="5108900" y="1392947"/>
            <a:ext cx="2857899" cy="1371791"/>
          </a:xfrm>
          <a:prstGeom prst="rect">
            <a:avLst/>
          </a:prstGeom>
        </p:spPr>
      </p:pic>
      <p:pic>
        <p:nvPicPr>
          <p:cNvPr id="10" name="Picture 9">
            <a:extLst>
              <a:ext uri="{FF2B5EF4-FFF2-40B4-BE49-F238E27FC236}">
                <a16:creationId xmlns:a16="http://schemas.microsoft.com/office/drawing/2014/main" id="{9F12FF45-F75F-40D1-E16F-9CF4B9F04F98}"/>
              </a:ext>
            </a:extLst>
          </p:cNvPr>
          <p:cNvPicPr>
            <a:picLocks noChangeAspect="1"/>
          </p:cNvPicPr>
          <p:nvPr/>
        </p:nvPicPr>
        <p:blipFill>
          <a:blip r:embed="rId7"/>
          <a:stretch>
            <a:fillRect/>
          </a:stretch>
        </p:blipFill>
        <p:spPr>
          <a:xfrm>
            <a:off x="5108899" y="2907323"/>
            <a:ext cx="2869533" cy="1509453"/>
          </a:xfrm>
          <a:prstGeom prst="rect">
            <a:avLst/>
          </a:prstGeom>
        </p:spPr>
      </p:pic>
    </p:spTree>
    <p:extLst>
      <p:ext uri="{BB962C8B-B14F-4D97-AF65-F5344CB8AC3E}">
        <p14:creationId xmlns:p14="http://schemas.microsoft.com/office/powerpoint/2010/main" val="2675019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948601" y="1474345"/>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#fillna</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948601" y="1811043"/>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df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fillna</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inplace</a:t>
            </a:r>
            <a:r>
              <a:rPr lang="en-US" b="0" dirty="0">
                <a:solidFill>
                  <a:srgbClr val="D4D4D4"/>
                </a:solidFill>
                <a:effectLst/>
                <a:latin typeface="Consolas" panose="020B0609020204030204" pitchFamily="49" charset="0"/>
              </a:rPr>
              <a:t>=</a:t>
            </a:r>
            <a:r>
              <a:rPr lang="en-US" b="0" dirty="0">
                <a:solidFill>
                  <a:srgbClr val="569CD6"/>
                </a:solidFill>
                <a:effectLst/>
                <a:latin typeface="Consolas" panose="020B0609020204030204" pitchFamily="49" charset="0"/>
              </a:rPr>
              <a:t>True</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D996C973-5C5D-D015-FEA2-599D00AFED37}"/>
              </a:ext>
            </a:extLst>
          </p:cNvPr>
          <p:cNvSpPr txBox="1"/>
          <p:nvPr/>
        </p:nvSpPr>
        <p:spPr>
          <a:xfrm>
            <a:off x="948601" y="2104032"/>
            <a:ext cx="3048305" cy="307777"/>
          </a:xfrm>
          <a:prstGeom prst="rect">
            <a:avLst/>
          </a:prstGeom>
          <a:noFill/>
        </p:spPr>
        <p:txBody>
          <a:bodyPr wrap="square" rtlCol="0">
            <a:spAutoFit/>
          </a:bodyPr>
          <a:lstStyle/>
          <a:p>
            <a:r>
              <a:rPr lang="en-US" dirty="0">
                <a:solidFill>
                  <a:srgbClr val="D4D4D4"/>
                </a:solidFill>
                <a:latin typeface="Consolas" panose="020B0609020204030204" pitchFamily="49" charset="0"/>
              </a:rPr>
              <a:t>&gt;&gt;&gt;</a:t>
            </a:r>
            <a:r>
              <a:rPr lang="en-US" b="0" dirty="0" err="1">
                <a:solidFill>
                  <a:srgbClr val="9CDCFE"/>
                </a:solidFill>
                <a:effectLst/>
                <a:latin typeface="Consolas" panose="020B0609020204030204" pitchFamily="49" charset="0"/>
              </a:rPr>
              <a:t>df</a:t>
            </a:r>
            <a:endParaRPr lang="en-US" b="0" dirty="0">
              <a:solidFill>
                <a:srgbClr val="D4D4D4"/>
              </a:solidFill>
              <a:effectLst/>
              <a:latin typeface="Consolas" panose="020B0609020204030204" pitchFamily="49" charset="0"/>
            </a:endParaRPr>
          </a:p>
        </p:txBody>
      </p:sp>
      <p:pic>
        <p:nvPicPr>
          <p:cNvPr id="4" name="Picture 3">
            <a:extLst>
              <a:ext uri="{FF2B5EF4-FFF2-40B4-BE49-F238E27FC236}">
                <a16:creationId xmlns:a16="http://schemas.microsoft.com/office/drawing/2014/main" id="{D2DA9FF7-3287-5415-7B79-02C270E2ECFF}"/>
              </a:ext>
            </a:extLst>
          </p:cNvPr>
          <p:cNvPicPr>
            <a:picLocks noChangeAspect="1"/>
          </p:cNvPicPr>
          <p:nvPr/>
        </p:nvPicPr>
        <p:blipFill>
          <a:blip r:embed="rId5"/>
          <a:stretch>
            <a:fillRect/>
          </a:stretch>
        </p:blipFill>
        <p:spPr>
          <a:xfrm>
            <a:off x="948601" y="2454194"/>
            <a:ext cx="3287685" cy="1679005"/>
          </a:xfrm>
          <a:prstGeom prst="rect">
            <a:avLst/>
          </a:prstGeom>
        </p:spPr>
      </p:pic>
      <p:sp>
        <p:nvSpPr>
          <p:cNvPr id="6" name="Google Shape;954;p50">
            <a:extLst>
              <a:ext uri="{FF2B5EF4-FFF2-40B4-BE49-F238E27FC236}">
                <a16:creationId xmlns:a16="http://schemas.microsoft.com/office/drawing/2014/main" id="{10E047FB-5258-52D0-6ECA-8DD2717848C9}"/>
              </a:ext>
            </a:extLst>
          </p:cNvPr>
          <p:cNvSpPr txBox="1">
            <a:spLocks/>
          </p:cNvSpPr>
          <p:nvPr/>
        </p:nvSpPr>
        <p:spPr>
          <a:xfrm>
            <a:off x="4778660" y="1474241"/>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#info</a:t>
            </a:r>
          </a:p>
        </p:txBody>
      </p:sp>
      <p:sp>
        <p:nvSpPr>
          <p:cNvPr id="8" name="TextBox 7">
            <a:extLst>
              <a:ext uri="{FF2B5EF4-FFF2-40B4-BE49-F238E27FC236}">
                <a16:creationId xmlns:a16="http://schemas.microsoft.com/office/drawing/2014/main" id="{08836FAB-A926-8ABE-5ADF-B9AD36C8FED7}"/>
              </a:ext>
            </a:extLst>
          </p:cNvPr>
          <p:cNvSpPr txBox="1"/>
          <p:nvPr/>
        </p:nvSpPr>
        <p:spPr>
          <a:xfrm>
            <a:off x="4778660" y="1816732"/>
            <a:ext cx="3048305" cy="307777"/>
          </a:xfrm>
          <a:prstGeom prst="rect">
            <a:avLst/>
          </a:prstGeom>
          <a:noFill/>
        </p:spPr>
        <p:txBody>
          <a:bodyPr wrap="square" rtlCol="0">
            <a:spAutoFit/>
          </a:bodyPr>
          <a:lstStyle/>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df</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info</a:t>
            </a:r>
            <a:r>
              <a:rPr lang="en-US" b="0" dirty="0">
                <a:solidFill>
                  <a:srgbClr val="D4D4D4"/>
                </a:solidFill>
                <a:effectLst/>
                <a:latin typeface="Consolas" panose="020B0609020204030204" pitchFamily="49" charset="0"/>
              </a:rPr>
              <a:t>()</a:t>
            </a:r>
          </a:p>
        </p:txBody>
      </p:sp>
      <p:pic>
        <p:nvPicPr>
          <p:cNvPr id="11" name="Picture 10">
            <a:extLst>
              <a:ext uri="{FF2B5EF4-FFF2-40B4-BE49-F238E27FC236}">
                <a16:creationId xmlns:a16="http://schemas.microsoft.com/office/drawing/2014/main" id="{8A6890DA-4C11-D9E0-9992-2B96711F59A9}"/>
              </a:ext>
            </a:extLst>
          </p:cNvPr>
          <p:cNvPicPr>
            <a:picLocks noChangeAspect="1"/>
          </p:cNvPicPr>
          <p:nvPr/>
        </p:nvPicPr>
        <p:blipFill>
          <a:blip r:embed="rId6"/>
          <a:stretch>
            <a:fillRect/>
          </a:stretch>
        </p:blipFill>
        <p:spPr>
          <a:xfrm>
            <a:off x="4830563" y="2215661"/>
            <a:ext cx="3445836" cy="1884975"/>
          </a:xfrm>
          <a:prstGeom prst="rect">
            <a:avLst/>
          </a:prstGeom>
        </p:spPr>
      </p:pic>
    </p:spTree>
    <p:extLst>
      <p:ext uri="{BB962C8B-B14F-4D97-AF65-F5344CB8AC3E}">
        <p14:creationId xmlns:p14="http://schemas.microsoft.com/office/powerpoint/2010/main" val="14299558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02B1F-FEF0-FCFD-EA63-05D818942DD4}"/>
              </a:ext>
            </a:extLst>
          </p:cNvPr>
          <p:cNvSpPr>
            <a:spLocks noGrp="1"/>
          </p:cNvSpPr>
          <p:nvPr>
            <p:ph type="title"/>
          </p:nvPr>
        </p:nvSpPr>
        <p:spPr/>
        <p:txBody>
          <a:bodyPr/>
          <a:lstStyle/>
          <a:p>
            <a:r>
              <a:rPr lang="en-US" sz="2000" dirty="0"/>
              <a:t>#read csv</a:t>
            </a:r>
            <a:br>
              <a:rPr lang="en-US" sz="2000" dirty="0"/>
            </a:br>
            <a:r>
              <a:rPr lang="en-US" sz="1400" dirty="0"/>
              <a:t>&gt;&gt;&gt;</a:t>
            </a:r>
            <a:r>
              <a:rPr lang="en-US" sz="1400" b="0" dirty="0">
                <a:solidFill>
                  <a:srgbClr val="9CDCFE"/>
                </a:solidFill>
                <a:effectLst/>
                <a:latin typeface="Consolas" panose="020B0609020204030204" pitchFamily="49" charset="0"/>
              </a:rPr>
              <a:t>f</a:t>
            </a:r>
            <a:r>
              <a:rPr lang="en-US" sz="1400" b="0" dirty="0">
                <a:solidFill>
                  <a:srgbClr val="D4D4D4"/>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pd</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read_csv</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'iris.csv’</a:t>
            </a:r>
            <a:r>
              <a:rPr lang="en-US" sz="1400" b="0" dirty="0">
                <a:solidFill>
                  <a:srgbClr val="D4D4D4"/>
                </a:solidFill>
                <a:effectLst/>
                <a:latin typeface="Consolas" panose="020B0609020204030204" pitchFamily="49" charset="0"/>
              </a:rPr>
              <a:t>)</a:t>
            </a:r>
            <a:br>
              <a:rPr lang="en-US" sz="1400" b="0" dirty="0">
                <a:solidFill>
                  <a:srgbClr val="D4D4D4"/>
                </a:solidFill>
                <a:effectLst/>
                <a:latin typeface="Consolas" panose="020B0609020204030204" pitchFamily="49" charset="0"/>
              </a:rPr>
            </a:br>
            <a:r>
              <a:rPr lang="en-US" sz="1400" dirty="0">
                <a:solidFill>
                  <a:srgbClr val="D4D4D4"/>
                </a:solidFill>
                <a:effectLst/>
                <a:latin typeface="Consolas" panose="020B0609020204030204" pitchFamily="49" charset="0"/>
              </a:rPr>
              <a:t>&gt;&gt;&gt;</a:t>
            </a:r>
            <a:r>
              <a:rPr lang="en-US" sz="1400" b="0" dirty="0">
                <a:solidFill>
                  <a:srgbClr val="9CDCFE"/>
                </a:solidFill>
                <a:effectLst/>
                <a:latin typeface="Consolas" panose="020B0609020204030204" pitchFamily="49" charset="0"/>
              </a:rPr>
              <a:t>f</a:t>
            </a:r>
            <a:br>
              <a:rPr lang="en-US" sz="1200" b="0" dirty="0">
                <a:solidFill>
                  <a:srgbClr val="D4D4D4"/>
                </a:solidFill>
                <a:effectLst/>
                <a:latin typeface="Consolas" panose="020B0609020204030204" pitchFamily="49" charset="0"/>
              </a:rPr>
            </a:br>
            <a:endParaRPr lang="en-US" sz="2000" dirty="0"/>
          </a:p>
        </p:txBody>
      </p:sp>
      <p:pic>
        <p:nvPicPr>
          <p:cNvPr id="6" name="Picture 5">
            <a:extLst>
              <a:ext uri="{FF2B5EF4-FFF2-40B4-BE49-F238E27FC236}">
                <a16:creationId xmlns:a16="http://schemas.microsoft.com/office/drawing/2014/main" id="{30BC10B1-13BF-58EF-5C01-327D2846C51D}"/>
              </a:ext>
            </a:extLst>
          </p:cNvPr>
          <p:cNvPicPr>
            <a:picLocks noChangeAspect="1"/>
          </p:cNvPicPr>
          <p:nvPr/>
        </p:nvPicPr>
        <p:blipFill>
          <a:blip r:embed="rId2"/>
          <a:stretch>
            <a:fillRect/>
          </a:stretch>
        </p:blipFill>
        <p:spPr>
          <a:xfrm>
            <a:off x="1635657" y="1268969"/>
            <a:ext cx="5872685" cy="3246809"/>
          </a:xfrm>
          <a:prstGeom prst="rect">
            <a:avLst/>
          </a:prstGeom>
        </p:spPr>
      </p:pic>
    </p:spTree>
    <p:extLst>
      <p:ext uri="{BB962C8B-B14F-4D97-AF65-F5344CB8AC3E}">
        <p14:creationId xmlns:p14="http://schemas.microsoft.com/office/powerpoint/2010/main" val="187913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9C73D-D8AB-0C63-2720-E03165F09434}"/>
              </a:ext>
            </a:extLst>
          </p:cNvPr>
          <p:cNvSpPr>
            <a:spLocks noGrp="1"/>
          </p:cNvSpPr>
          <p:nvPr>
            <p:ph type="title"/>
          </p:nvPr>
        </p:nvSpPr>
        <p:spPr>
          <a:xfrm>
            <a:off x="1114608" y="1101850"/>
            <a:ext cx="4857000" cy="563814"/>
          </a:xfrm>
        </p:spPr>
        <p:txBody>
          <a:bodyPr/>
          <a:lstStyle/>
          <a:p>
            <a:r>
              <a:rPr lang="en-US" dirty="0"/>
              <a:t>#tail</a:t>
            </a:r>
            <a:br>
              <a:rPr lang="en-US" sz="1400" b="0" dirty="0">
                <a:solidFill>
                  <a:srgbClr val="D4D4D4"/>
                </a:solidFill>
                <a:effectLst/>
                <a:latin typeface="Consolas" panose="020B0609020204030204" pitchFamily="49" charset="0"/>
              </a:rPr>
            </a:br>
            <a:r>
              <a:rPr lang="en-US" sz="1400" b="0" dirty="0">
                <a:solidFill>
                  <a:srgbClr val="D4D4D4"/>
                </a:solidFill>
                <a:effectLst/>
                <a:latin typeface="Consolas" panose="020B0609020204030204" pitchFamily="49" charset="0"/>
              </a:rPr>
              <a:t>&gt;&gt;&gt;</a:t>
            </a:r>
            <a:r>
              <a:rPr lang="en-US" sz="1400" b="0" dirty="0" err="1">
                <a:solidFill>
                  <a:srgbClr val="9CDCFE"/>
                </a:solidFill>
                <a:effectLst/>
                <a:latin typeface="Consolas" panose="020B0609020204030204" pitchFamily="49" charset="0"/>
              </a:rPr>
              <a:t>f</a:t>
            </a:r>
            <a:r>
              <a:rPr lang="en-US" sz="1400" b="0" dirty="0" err="1">
                <a:solidFill>
                  <a:srgbClr val="D4D4D4"/>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tail</a:t>
            </a:r>
            <a:r>
              <a:rPr lang="en-US" sz="1400" b="0" dirty="0">
                <a:solidFill>
                  <a:srgbClr val="D4D4D4"/>
                </a:solidFill>
                <a:effectLst/>
                <a:latin typeface="Consolas" panose="020B0609020204030204" pitchFamily="49" charset="0"/>
              </a:rPr>
              <a:t>()</a:t>
            </a:r>
            <a:endParaRPr lang="en-US" sz="1400" dirty="0"/>
          </a:p>
        </p:txBody>
      </p:sp>
      <p:pic>
        <p:nvPicPr>
          <p:cNvPr id="5" name="Picture 4">
            <a:extLst>
              <a:ext uri="{FF2B5EF4-FFF2-40B4-BE49-F238E27FC236}">
                <a16:creationId xmlns:a16="http://schemas.microsoft.com/office/drawing/2014/main" id="{9AE4A649-67E9-8518-AAC9-851EB8D3E126}"/>
              </a:ext>
            </a:extLst>
          </p:cNvPr>
          <p:cNvPicPr>
            <a:picLocks noChangeAspect="1"/>
          </p:cNvPicPr>
          <p:nvPr/>
        </p:nvPicPr>
        <p:blipFill>
          <a:blip r:embed="rId2"/>
          <a:stretch>
            <a:fillRect/>
          </a:stretch>
        </p:blipFill>
        <p:spPr>
          <a:xfrm>
            <a:off x="1114608" y="1863970"/>
            <a:ext cx="6868807" cy="2160036"/>
          </a:xfrm>
          <a:prstGeom prst="rect">
            <a:avLst/>
          </a:prstGeom>
        </p:spPr>
      </p:pic>
    </p:spTree>
    <p:extLst>
      <p:ext uri="{BB962C8B-B14F-4D97-AF65-F5344CB8AC3E}">
        <p14:creationId xmlns:p14="http://schemas.microsoft.com/office/powerpoint/2010/main" val="18770372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225489" y="2338055"/>
            <a:ext cx="294450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#value</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sp>
        <p:nvSpPr>
          <p:cNvPr id="13" name="TextBox 12">
            <a:extLst>
              <a:ext uri="{FF2B5EF4-FFF2-40B4-BE49-F238E27FC236}">
                <a16:creationId xmlns:a16="http://schemas.microsoft.com/office/drawing/2014/main" id="{43E91C86-372A-F17A-A713-8A3D1A7480F3}"/>
              </a:ext>
            </a:extLst>
          </p:cNvPr>
          <p:cNvSpPr txBox="1"/>
          <p:nvPr/>
        </p:nvSpPr>
        <p:spPr>
          <a:xfrm>
            <a:off x="1225489" y="2733088"/>
            <a:ext cx="3048305" cy="1169551"/>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'Species'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123</a:t>
            </a:r>
            <a:r>
              <a:rPr lang="en-US" b="0" dirty="0">
                <a:solidFill>
                  <a:srgbClr val="D4D4D4"/>
                </a:solidFill>
                <a:effectLst/>
                <a:latin typeface="Consolas" panose="020B0609020204030204" pitchFamily="49" charset="0"/>
              </a:rPr>
              <a:t>]</a:t>
            </a:r>
          </a:p>
          <a:p>
            <a:r>
              <a:rPr lang="en-US" b="0" i="0" dirty="0">
                <a:solidFill>
                  <a:srgbClr val="D4D4D4"/>
                </a:solidFill>
                <a:effectLst/>
                <a:latin typeface="Consolas" panose="020B0609020204030204" pitchFamily="49" charset="0"/>
              </a:rPr>
              <a:t>'Iris-virginica’</a:t>
            </a:r>
          </a:p>
          <a:p>
            <a:endParaRPr lang="en-US" b="0" i="0" dirty="0">
              <a:solidFill>
                <a:srgbClr val="D4D4D4"/>
              </a:solidFill>
              <a:effectLst/>
              <a:latin typeface="Consolas" panose="020B0609020204030204" pitchFamily="49" charset="0"/>
            </a:endParaRP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f</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f</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SepalLengthCm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6.7</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'Species'</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6D2B6DDA-CD92-B74F-AA05-9848A7106EC0}"/>
              </a:ext>
            </a:extLst>
          </p:cNvPr>
          <p:cNvPicPr>
            <a:picLocks noChangeAspect="1"/>
          </p:cNvPicPr>
          <p:nvPr/>
        </p:nvPicPr>
        <p:blipFill>
          <a:blip r:embed="rId6"/>
          <a:stretch>
            <a:fillRect/>
          </a:stretch>
        </p:blipFill>
        <p:spPr>
          <a:xfrm>
            <a:off x="4805561" y="1708054"/>
            <a:ext cx="3389838" cy="2443021"/>
          </a:xfrm>
          <a:prstGeom prst="rect">
            <a:avLst/>
          </a:prstGeom>
        </p:spPr>
      </p:pic>
      <p:grpSp>
        <p:nvGrpSpPr>
          <p:cNvPr id="14" name="Google Shape;934;p50">
            <a:extLst>
              <a:ext uri="{FF2B5EF4-FFF2-40B4-BE49-F238E27FC236}">
                <a16:creationId xmlns:a16="http://schemas.microsoft.com/office/drawing/2014/main" id="{09A5F182-4119-400A-8D17-A68036DC3369}"/>
              </a:ext>
            </a:extLst>
          </p:cNvPr>
          <p:cNvGrpSpPr/>
          <p:nvPr/>
        </p:nvGrpSpPr>
        <p:grpSpPr>
          <a:xfrm>
            <a:off x="1277392" y="1550996"/>
            <a:ext cx="737100" cy="737100"/>
            <a:chOff x="991075" y="1881675"/>
            <a:chExt cx="737100" cy="737100"/>
          </a:xfrm>
        </p:grpSpPr>
        <p:sp>
          <p:nvSpPr>
            <p:cNvPr id="15" name="Google Shape;935;p50">
              <a:extLst>
                <a:ext uri="{FF2B5EF4-FFF2-40B4-BE49-F238E27FC236}">
                  <a16:creationId xmlns:a16="http://schemas.microsoft.com/office/drawing/2014/main" id="{483D40FA-3DB7-1D4D-D420-655B5AE226F0}"/>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p50">
              <a:extLst>
                <a:ext uri="{FF2B5EF4-FFF2-40B4-BE49-F238E27FC236}">
                  <a16:creationId xmlns:a16="http://schemas.microsoft.com/office/drawing/2014/main" id="{848DC8EF-9DF2-24B6-DCFB-74DE6E98165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7;p50">
            <a:extLst>
              <a:ext uri="{FF2B5EF4-FFF2-40B4-BE49-F238E27FC236}">
                <a16:creationId xmlns:a16="http://schemas.microsoft.com/office/drawing/2014/main" id="{2A5B8E08-1C51-C20B-6785-D5889E34114C}"/>
              </a:ext>
            </a:extLst>
          </p:cNvPr>
          <p:cNvGrpSpPr/>
          <p:nvPr/>
        </p:nvGrpSpPr>
        <p:grpSpPr>
          <a:xfrm>
            <a:off x="1441441" y="1715047"/>
            <a:ext cx="409009" cy="409016"/>
            <a:chOff x="3075107" y="3758147"/>
            <a:chExt cx="409009" cy="409016"/>
          </a:xfrm>
        </p:grpSpPr>
        <p:sp>
          <p:nvSpPr>
            <p:cNvPr id="18" name="Google Shape;958;p50">
              <a:extLst>
                <a:ext uri="{FF2B5EF4-FFF2-40B4-BE49-F238E27FC236}">
                  <a16:creationId xmlns:a16="http://schemas.microsoft.com/office/drawing/2014/main" id="{08B6C425-6C32-1CA5-237F-C58563A66666}"/>
                </a:ext>
              </a:extLst>
            </p:cNvPr>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9;p50">
              <a:extLst>
                <a:ext uri="{FF2B5EF4-FFF2-40B4-BE49-F238E27FC236}">
                  <a16:creationId xmlns:a16="http://schemas.microsoft.com/office/drawing/2014/main" id="{0F70647E-9517-72CE-DB37-C93B98025C4D}"/>
                </a:ext>
              </a:extLst>
            </p:cNvPr>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0;p50">
              <a:extLst>
                <a:ext uri="{FF2B5EF4-FFF2-40B4-BE49-F238E27FC236}">
                  <a16:creationId xmlns:a16="http://schemas.microsoft.com/office/drawing/2014/main" id="{BA1E1BD5-2974-04FD-833D-4BA47E7E2CEF}"/>
                </a:ext>
              </a:extLst>
            </p:cNvPr>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1;p50">
              <a:extLst>
                <a:ext uri="{FF2B5EF4-FFF2-40B4-BE49-F238E27FC236}">
                  <a16:creationId xmlns:a16="http://schemas.microsoft.com/office/drawing/2014/main" id="{DC73DEFF-C802-6C5C-F346-20C56DF03C65}"/>
                </a:ext>
              </a:extLst>
            </p:cNvPr>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688177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4" name="Google Shape;954;p50"/>
          <p:cNvSpPr txBox="1">
            <a:spLocks noGrp="1"/>
          </p:cNvSpPr>
          <p:nvPr>
            <p:ph type="subTitle" idx="1"/>
          </p:nvPr>
        </p:nvSpPr>
        <p:spPr>
          <a:xfrm>
            <a:off x="1085236" y="2340750"/>
            <a:ext cx="3032850" cy="46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#groupby</a:t>
            </a:r>
            <a:endParaRPr dirty="0"/>
          </a:p>
        </p:txBody>
      </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grpSp>
        <p:nvGrpSpPr>
          <p:cNvPr id="14" name="Google Shape;934;p50">
            <a:extLst>
              <a:ext uri="{FF2B5EF4-FFF2-40B4-BE49-F238E27FC236}">
                <a16:creationId xmlns:a16="http://schemas.microsoft.com/office/drawing/2014/main" id="{09A5F182-4119-400A-8D17-A68036DC3369}"/>
              </a:ext>
            </a:extLst>
          </p:cNvPr>
          <p:cNvGrpSpPr/>
          <p:nvPr/>
        </p:nvGrpSpPr>
        <p:grpSpPr>
          <a:xfrm>
            <a:off x="1277392" y="1550996"/>
            <a:ext cx="737100" cy="737100"/>
            <a:chOff x="991075" y="1881675"/>
            <a:chExt cx="737100" cy="737100"/>
          </a:xfrm>
        </p:grpSpPr>
        <p:sp>
          <p:nvSpPr>
            <p:cNvPr id="15" name="Google Shape;935;p50">
              <a:extLst>
                <a:ext uri="{FF2B5EF4-FFF2-40B4-BE49-F238E27FC236}">
                  <a16:creationId xmlns:a16="http://schemas.microsoft.com/office/drawing/2014/main" id="{483D40FA-3DB7-1D4D-D420-655B5AE226F0}"/>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p50">
              <a:extLst>
                <a:ext uri="{FF2B5EF4-FFF2-40B4-BE49-F238E27FC236}">
                  <a16:creationId xmlns:a16="http://schemas.microsoft.com/office/drawing/2014/main" id="{848DC8EF-9DF2-24B6-DCFB-74DE6E98165F}"/>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57;p50">
            <a:extLst>
              <a:ext uri="{FF2B5EF4-FFF2-40B4-BE49-F238E27FC236}">
                <a16:creationId xmlns:a16="http://schemas.microsoft.com/office/drawing/2014/main" id="{2A5B8E08-1C51-C20B-6785-D5889E34114C}"/>
              </a:ext>
            </a:extLst>
          </p:cNvPr>
          <p:cNvGrpSpPr/>
          <p:nvPr/>
        </p:nvGrpSpPr>
        <p:grpSpPr>
          <a:xfrm>
            <a:off x="1441441" y="1715047"/>
            <a:ext cx="409009" cy="409016"/>
            <a:chOff x="3075107" y="3758147"/>
            <a:chExt cx="409009" cy="409016"/>
          </a:xfrm>
        </p:grpSpPr>
        <p:sp>
          <p:nvSpPr>
            <p:cNvPr id="18" name="Google Shape;958;p50">
              <a:extLst>
                <a:ext uri="{FF2B5EF4-FFF2-40B4-BE49-F238E27FC236}">
                  <a16:creationId xmlns:a16="http://schemas.microsoft.com/office/drawing/2014/main" id="{08B6C425-6C32-1CA5-237F-C58563A66666}"/>
                </a:ext>
              </a:extLst>
            </p:cNvPr>
            <p:cNvSpPr/>
            <p:nvPr/>
          </p:nvSpPr>
          <p:spPr>
            <a:xfrm>
              <a:off x="3262704" y="3888056"/>
              <a:ext cx="91499" cy="146531"/>
            </a:xfrm>
            <a:custGeom>
              <a:avLst/>
              <a:gdLst/>
              <a:ahLst/>
              <a:cxnLst/>
              <a:rect l="l" t="t" r="r" b="b"/>
              <a:pathLst>
                <a:path w="3199" h="5123" extrusionOk="0">
                  <a:moveTo>
                    <a:pt x="579" y="1"/>
                  </a:moveTo>
                  <a:lnTo>
                    <a:pt x="0" y="2619"/>
                  </a:lnTo>
                  <a:lnTo>
                    <a:pt x="579" y="5122"/>
                  </a:lnTo>
                  <a:cubicBezTo>
                    <a:pt x="2040" y="5122"/>
                    <a:pt x="3198" y="4056"/>
                    <a:pt x="3198" y="2619"/>
                  </a:cubicBezTo>
                  <a:cubicBezTo>
                    <a:pt x="3198" y="1159"/>
                    <a:pt x="2040" y="1"/>
                    <a:pt x="57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59;p50">
              <a:extLst>
                <a:ext uri="{FF2B5EF4-FFF2-40B4-BE49-F238E27FC236}">
                  <a16:creationId xmlns:a16="http://schemas.microsoft.com/office/drawing/2014/main" id="{0F70647E-9517-72CE-DB37-C93B98025C4D}"/>
                </a:ext>
              </a:extLst>
            </p:cNvPr>
            <p:cNvSpPr/>
            <p:nvPr/>
          </p:nvSpPr>
          <p:spPr>
            <a:xfrm>
              <a:off x="3205015" y="3888056"/>
              <a:ext cx="74281" cy="146531"/>
            </a:xfrm>
            <a:custGeom>
              <a:avLst/>
              <a:gdLst/>
              <a:ahLst/>
              <a:cxnLst/>
              <a:rect l="l" t="t" r="r" b="b"/>
              <a:pathLst>
                <a:path w="2597" h="5123" extrusionOk="0">
                  <a:moveTo>
                    <a:pt x="2596" y="1"/>
                  </a:moveTo>
                  <a:cubicBezTo>
                    <a:pt x="1160" y="1"/>
                    <a:pt x="1" y="1159"/>
                    <a:pt x="1" y="2619"/>
                  </a:cubicBezTo>
                  <a:cubicBezTo>
                    <a:pt x="1" y="4056"/>
                    <a:pt x="1160" y="5122"/>
                    <a:pt x="2596" y="5122"/>
                  </a:cubicBezTo>
                  <a:lnTo>
                    <a:pt x="259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60;p50">
              <a:extLst>
                <a:ext uri="{FF2B5EF4-FFF2-40B4-BE49-F238E27FC236}">
                  <a16:creationId xmlns:a16="http://schemas.microsoft.com/office/drawing/2014/main" id="{BA1E1BD5-2974-04FD-833D-4BA47E7E2CEF}"/>
                </a:ext>
              </a:extLst>
            </p:cNvPr>
            <p:cNvSpPr/>
            <p:nvPr/>
          </p:nvSpPr>
          <p:spPr>
            <a:xfrm>
              <a:off x="3262704" y="3758147"/>
              <a:ext cx="221412" cy="409016"/>
            </a:xfrm>
            <a:custGeom>
              <a:avLst/>
              <a:gdLst/>
              <a:ahLst/>
              <a:cxnLst/>
              <a:rect l="l" t="t" r="r" b="b"/>
              <a:pathLst>
                <a:path w="7741" h="14300" extrusionOk="0">
                  <a:moveTo>
                    <a:pt x="579" y="0"/>
                  </a:moveTo>
                  <a:lnTo>
                    <a:pt x="0" y="2225"/>
                  </a:lnTo>
                  <a:lnTo>
                    <a:pt x="579" y="3778"/>
                  </a:lnTo>
                  <a:cubicBezTo>
                    <a:pt x="2410" y="3778"/>
                    <a:pt x="3963" y="5215"/>
                    <a:pt x="3963" y="7161"/>
                  </a:cubicBezTo>
                  <a:cubicBezTo>
                    <a:pt x="3963" y="8992"/>
                    <a:pt x="2410" y="10522"/>
                    <a:pt x="579" y="10522"/>
                  </a:cubicBezTo>
                  <a:lnTo>
                    <a:pt x="0" y="11982"/>
                  </a:lnTo>
                  <a:lnTo>
                    <a:pt x="579" y="14299"/>
                  </a:lnTo>
                  <a:lnTo>
                    <a:pt x="1738" y="14299"/>
                  </a:lnTo>
                  <a:lnTo>
                    <a:pt x="2132" y="12955"/>
                  </a:lnTo>
                  <a:cubicBezTo>
                    <a:pt x="2712" y="12839"/>
                    <a:pt x="3198" y="12654"/>
                    <a:pt x="3569" y="12376"/>
                  </a:cubicBezTo>
                  <a:lnTo>
                    <a:pt x="4728" y="13048"/>
                  </a:lnTo>
                  <a:lnTo>
                    <a:pt x="6466" y="11310"/>
                  </a:lnTo>
                  <a:lnTo>
                    <a:pt x="5794" y="10151"/>
                  </a:lnTo>
                  <a:cubicBezTo>
                    <a:pt x="6095" y="9664"/>
                    <a:pt x="6281" y="9178"/>
                    <a:pt x="6373" y="8691"/>
                  </a:cubicBezTo>
                  <a:lnTo>
                    <a:pt x="7741" y="8320"/>
                  </a:lnTo>
                  <a:lnTo>
                    <a:pt x="7741" y="6003"/>
                  </a:lnTo>
                  <a:lnTo>
                    <a:pt x="6373" y="5609"/>
                  </a:lnTo>
                  <a:cubicBezTo>
                    <a:pt x="6281" y="5029"/>
                    <a:pt x="6095" y="4543"/>
                    <a:pt x="5794" y="4149"/>
                  </a:cubicBezTo>
                  <a:lnTo>
                    <a:pt x="6466" y="2990"/>
                  </a:lnTo>
                  <a:lnTo>
                    <a:pt x="4728" y="1252"/>
                  </a:lnTo>
                  <a:lnTo>
                    <a:pt x="3569" y="1947"/>
                  </a:lnTo>
                  <a:cubicBezTo>
                    <a:pt x="3198" y="1646"/>
                    <a:pt x="2712" y="1460"/>
                    <a:pt x="2132" y="1368"/>
                  </a:cubicBezTo>
                  <a:lnTo>
                    <a:pt x="17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61;p50">
              <a:extLst>
                <a:ext uri="{FF2B5EF4-FFF2-40B4-BE49-F238E27FC236}">
                  <a16:creationId xmlns:a16="http://schemas.microsoft.com/office/drawing/2014/main" id="{DC73DEFF-C802-6C5C-F346-20C56DF03C65}"/>
                </a:ext>
              </a:extLst>
            </p:cNvPr>
            <p:cNvSpPr/>
            <p:nvPr/>
          </p:nvSpPr>
          <p:spPr>
            <a:xfrm>
              <a:off x="3075107" y="3758147"/>
              <a:ext cx="204193" cy="409016"/>
            </a:xfrm>
            <a:custGeom>
              <a:avLst/>
              <a:gdLst/>
              <a:ahLst/>
              <a:cxnLst/>
              <a:rect l="l" t="t" r="r" b="b"/>
              <a:pathLst>
                <a:path w="7139" h="14300" extrusionOk="0">
                  <a:moveTo>
                    <a:pt x="5980" y="0"/>
                  </a:moveTo>
                  <a:lnTo>
                    <a:pt x="5609" y="1368"/>
                  </a:lnTo>
                  <a:cubicBezTo>
                    <a:pt x="5030" y="1460"/>
                    <a:pt x="4636" y="1646"/>
                    <a:pt x="4149" y="1947"/>
                  </a:cubicBezTo>
                  <a:lnTo>
                    <a:pt x="2990" y="1252"/>
                  </a:lnTo>
                  <a:lnTo>
                    <a:pt x="1252" y="2990"/>
                  </a:lnTo>
                  <a:lnTo>
                    <a:pt x="1924" y="4149"/>
                  </a:lnTo>
                  <a:cubicBezTo>
                    <a:pt x="1646" y="4543"/>
                    <a:pt x="1437" y="5029"/>
                    <a:pt x="1345" y="5609"/>
                  </a:cubicBezTo>
                  <a:lnTo>
                    <a:pt x="1" y="6003"/>
                  </a:lnTo>
                  <a:lnTo>
                    <a:pt x="1" y="8320"/>
                  </a:lnTo>
                  <a:lnTo>
                    <a:pt x="1345" y="8691"/>
                  </a:lnTo>
                  <a:cubicBezTo>
                    <a:pt x="1437" y="9178"/>
                    <a:pt x="1646" y="9664"/>
                    <a:pt x="1924" y="10151"/>
                  </a:cubicBezTo>
                  <a:lnTo>
                    <a:pt x="1252" y="11310"/>
                  </a:lnTo>
                  <a:lnTo>
                    <a:pt x="2990" y="13048"/>
                  </a:lnTo>
                  <a:lnTo>
                    <a:pt x="4149" y="12376"/>
                  </a:lnTo>
                  <a:cubicBezTo>
                    <a:pt x="4636" y="12654"/>
                    <a:pt x="5030" y="12839"/>
                    <a:pt x="5609" y="12955"/>
                  </a:cubicBezTo>
                  <a:lnTo>
                    <a:pt x="5980" y="14299"/>
                  </a:lnTo>
                  <a:lnTo>
                    <a:pt x="7138" y="14299"/>
                  </a:lnTo>
                  <a:lnTo>
                    <a:pt x="7138" y="10522"/>
                  </a:lnTo>
                  <a:cubicBezTo>
                    <a:pt x="5308" y="10522"/>
                    <a:pt x="3755" y="8992"/>
                    <a:pt x="3755" y="7161"/>
                  </a:cubicBezTo>
                  <a:cubicBezTo>
                    <a:pt x="3755" y="5215"/>
                    <a:pt x="5308" y="3778"/>
                    <a:pt x="7138" y="3778"/>
                  </a:cubicBez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AD987E1C-C430-5D1F-CFDE-198DDA6AD267}"/>
              </a:ext>
            </a:extLst>
          </p:cNvPr>
          <p:cNvPicPr>
            <a:picLocks noChangeAspect="1"/>
          </p:cNvPicPr>
          <p:nvPr/>
        </p:nvPicPr>
        <p:blipFill>
          <a:blip r:embed="rId4"/>
          <a:stretch>
            <a:fillRect/>
          </a:stretch>
        </p:blipFill>
        <p:spPr>
          <a:xfrm>
            <a:off x="4768005" y="3163569"/>
            <a:ext cx="3348603" cy="1076337"/>
          </a:xfrm>
          <a:prstGeom prst="rect">
            <a:avLst/>
          </a:prstGeom>
        </p:spPr>
      </p:pic>
      <p:sp>
        <p:nvSpPr>
          <p:cNvPr id="5" name="TextBox 4">
            <a:extLst>
              <a:ext uri="{FF2B5EF4-FFF2-40B4-BE49-F238E27FC236}">
                <a16:creationId xmlns:a16="http://schemas.microsoft.com/office/drawing/2014/main" id="{14442A77-74A0-CE33-DF07-246869DCAC8E}"/>
              </a:ext>
            </a:extLst>
          </p:cNvPr>
          <p:cNvSpPr txBox="1"/>
          <p:nvPr/>
        </p:nvSpPr>
        <p:spPr>
          <a:xfrm>
            <a:off x="4768005" y="2541140"/>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groupby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'Species'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SepalLengthCm</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mean</a:t>
            </a:r>
            <a:r>
              <a:rPr lang="en-US" b="0" dirty="0">
                <a:solidFill>
                  <a:srgbClr val="D4D4D4"/>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8650078C-6F04-B13B-4BBB-37D1C3EA7033}"/>
              </a:ext>
            </a:extLst>
          </p:cNvPr>
          <p:cNvSpPr txBox="1"/>
          <p:nvPr/>
        </p:nvSpPr>
        <p:spPr>
          <a:xfrm>
            <a:off x="1085236" y="2696125"/>
            <a:ext cx="3136656"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f</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groupby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'Species'</a:t>
            </a:r>
            <a:r>
              <a:rPr lang="en-US" b="0" dirty="0">
                <a:solidFill>
                  <a:srgbClr val="D4D4D4"/>
                </a:solidFill>
                <a:effectLst/>
                <a:latin typeface="Consolas" panose="020B0609020204030204" pitchFamily="49" charset="0"/>
              </a:rPr>
              <a:t>).</a:t>
            </a:r>
            <a:r>
              <a:rPr lang="en-US" b="0" dirty="0">
                <a:solidFill>
                  <a:srgbClr val="DCDCAA"/>
                </a:solidFill>
                <a:effectLst/>
                <a:latin typeface="Consolas" panose="020B0609020204030204" pitchFamily="49" charset="0"/>
              </a:rPr>
              <a:t>size</a:t>
            </a:r>
            <a:r>
              <a:rPr lang="en-US" b="0" dirty="0">
                <a:solidFill>
                  <a:srgbClr val="D4D4D4"/>
                </a:solidFill>
                <a:effectLst/>
                <a:latin typeface="Consolas" panose="020B0609020204030204" pitchFamily="49" charset="0"/>
              </a:rPr>
              <a:t>()</a:t>
            </a:r>
          </a:p>
        </p:txBody>
      </p:sp>
      <p:pic>
        <p:nvPicPr>
          <p:cNvPr id="8" name="Picture 7">
            <a:extLst>
              <a:ext uri="{FF2B5EF4-FFF2-40B4-BE49-F238E27FC236}">
                <a16:creationId xmlns:a16="http://schemas.microsoft.com/office/drawing/2014/main" id="{EC6ED6EB-71CA-7ED5-44BE-C49FD613ADB8}"/>
              </a:ext>
            </a:extLst>
          </p:cNvPr>
          <p:cNvPicPr>
            <a:picLocks noChangeAspect="1"/>
          </p:cNvPicPr>
          <p:nvPr/>
        </p:nvPicPr>
        <p:blipFill>
          <a:blip r:embed="rId5"/>
          <a:stretch>
            <a:fillRect/>
          </a:stretch>
        </p:blipFill>
        <p:spPr>
          <a:xfrm>
            <a:off x="1144655" y="3040865"/>
            <a:ext cx="2250830" cy="1199041"/>
          </a:xfrm>
          <a:prstGeom prst="rect">
            <a:avLst/>
          </a:prstGeom>
        </p:spPr>
      </p:pic>
      <p:grpSp>
        <p:nvGrpSpPr>
          <p:cNvPr id="9" name="Google Shape;962;p50">
            <a:extLst>
              <a:ext uri="{FF2B5EF4-FFF2-40B4-BE49-F238E27FC236}">
                <a16:creationId xmlns:a16="http://schemas.microsoft.com/office/drawing/2014/main" id="{6E3848E3-3AB7-5739-C550-52689E186988}"/>
              </a:ext>
            </a:extLst>
          </p:cNvPr>
          <p:cNvGrpSpPr/>
          <p:nvPr/>
        </p:nvGrpSpPr>
        <p:grpSpPr>
          <a:xfrm>
            <a:off x="5126408" y="1519877"/>
            <a:ext cx="737100" cy="737100"/>
            <a:chOff x="991075" y="1881675"/>
            <a:chExt cx="737100" cy="737100"/>
          </a:xfrm>
        </p:grpSpPr>
        <p:sp>
          <p:nvSpPr>
            <p:cNvPr id="10" name="Google Shape;963;p50">
              <a:extLst>
                <a:ext uri="{FF2B5EF4-FFF2-40B4-BE49-F238E27FC236}">
                  <a16:creationId xmlns:a16="http://schemas.microsoft.com/office/drawing/2014/main" id="{0EB99A23-E5A8-6C72-D729-384730CA731A}"/>
                </a:ext>
              </a:extLst>
            </p:cNvPr>
            <p:cNvSpPr/>
            <p:nvPr/>
          </p:nvSpPr>
          <p:spPr>
            <a:xfrm>
              <a:off x="994970" y="1883200"/>
              <a:ext cx="733200" cy="7332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64;p50">
              <a:extLst>
                <a:ext uri="{FF2B5EF4-FFF2-40B4-BE49-F238E27FC236}">
                  <a16:creationId xmlns:a16="http://schemas.microsoft.com/office/drawing/2014/main" id="{6C65C144-89C8-F853-B2D9-CD9F19E4EB45}"/>
                </a:ext>
              </a:extLst>
            </p:cNvPr>
            <p:cNvSpPr/>
            <p:nvPr/>
          </p:nvSpPr>
          <p:spPr>
            <a:xfrm rot="10800000">
              <a:off x="991075" y="1881675"/>
              <a:ext cx="737100" cy="737100"/>
            </a:xfrm>
            <a:prstGeom prst="pie">
              <a:avLst>
                <a:gd name="adj1" fmla="val 5438597"/>
                <a:gd name="adj2" fmla="val 1620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965;p50">
            <a:extLst>
              <a:ext uri="{FF2B5EF4-FFF2-40B4-BE49-F238E27FC236}">
                <a16:creationId xmlns:a16="http://schemas.microsoft.com/office/drawing/2014/main" id="{5109174F-7AA1-84DD-0734-A6EABB7ECF9B}"/>
              </a:ext>
            </a:extLst>
          </p:cNvPr>
          <p:cNvGrpSpPr/>
          <p:nvPr/>
        </p:nvGrpSpPr>
        <p:grpSpPr>
          <a:xfrm>
            <a:off x="5290441" y="1703152"/>
            <a:ext cx="409009" cy="370569"/>
            <a:chOff x="1351729" y="2565031"/>
            <a:chExt cx="409009" cy="370569"/>
          </a:xfrm>
        </p:grpSpPr>
        <p:sp>
          <p:nvSpPr>
            <p:cNvPr id="22" name="Google Shape;966;p50">
              <a:extLst>
                <a:ext uri="{FF2B5EF4-FFF2-40B4-BE49-F238E27FC236}">
                  <a16:creationId xmlns:a16="http://schemas.microsoft.com/office/drawing/2014/main" id="{23724A41-D8ED-49C8-57FF-FA37E3E01A20}"/>
                </a:ext>
              </a:extLst>
            </p:cNvPr>
            <p:cNvSpPr/>
            <p:nvPr/>
          </p:nvSpPr>
          <p:spPr>
            <a:xfrm>
              <a:off x="1545275" y="2565031"/>
              <a:ext cx="123963" cy="190922"/>
            </a:xfrm>
            <a:custGeom>
              <a:avLst/>
              <a:gdLst/>
              <a:ahLst/>
              <a:cxnLst/>
              <a:rect l="l" t="t" r="r" b="b"/>
              <a:pathLst>
                <a:path w="4334" h="6675" extrusionOk="0">
                  <a:moveTo>
                    <a:pt x="3476" y="0"/>
                  </a:moveTo>
                  <a:lnTo>
                    <a:pt x="3476" y="1159"/>
                  </a:lnTo>
                  <a:cubicBezTo>
                    <a:pt x="3476" y="1947"/>
                    <a:pt x="2897" y="2526"/>
                    <a:pt x="2109" y="2526"/>
                  </a:cubicBezTo>
                  <a:cubicBezTo>
                    <a:pt x="950" y="2526"/>
                    <a:pt x="0" y="3477"/>
                    <a:pt x="0" y="4728"/>
                  </a:cubicBezTo>
                  <a:lnTo>
                    <a:pt x="0" y="6675"/>
                  </a:lnTo>
                  <a:lnTo>
                    <a:pt x="765" y="6675"/>
                  </a:lnTo>
                  <a:lnTo>
                    <a:pt x="765" y="4728"/>
                  </a:lnTo>
                  <a:cubicBezTo>
                    <a:pt x="765" y="3963"/>
                    <a:pt x="1437" y="3384"/>
                    <a:pt x="2109" y="3384"/>
                  </a:cubicBezTo>
                  <a:cubicBezTo>
                    <a:pt x="3361" y="3384"/>
                    <a:pt x="4334" y="2411"/>
                    <a:pt x="4334" y="1159"/>
                  </a:cubicBezTo>
                  <a:lnTo>
                    <a:pt x="433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67;p50">
              <a:extLst>
                <a:ext uri="{FF2B5EF4-FFF2-40B4-BE49-F238E27FC236}">
                  <a16:creationId xmlns:a16="http://schemas.microsoft.com/office/drawing/2014/main" id="{0963B8FD-BB34-31C1-5E2C-8E3335A983D9}"/>
                </a:ext>
              </a:extLst>
            </p:cNvPr>
            <p:cNvSpPr/>
            <p:nvPr/>
          </p:nvSpPr>
          <p:spPr>
            <a:xfrm>
              <a:off x="1539297" y="2730749"/>
              <a:ext cx="221441" cy="204851"/>
            </a:xfrm>
            <a:custGeom>
              <a:avLst/>
              <a:gdLst/>
              <a:ahLst/>
              <a:cxnLst/>
              <a:rect l="l" t="t" r="r" b="b"/>
              <a:pathLst>
                <a:path w="7742" h="7162" extrusionOk="0">
                  <a:moveTo>
                    <a:pt x="580" y="0"/>
                  </a:moveTo>
                  <a:lnTo>
                    <a:pt x="1" y="3569"/>
                  </a:lnTo>
                  <a:lnTo>
                    <a:pt x="580" y="7161"/>
                  </a:lnTo>
                  <a:lnTo>
                    <a:pt x="7741" y="7161"/>
                  </a:lnTo>
                  <a:lnTo>
                    <a:pt x="7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68;p50">
              <a:extLst>
                <a:ext uri="{FF2B5EF4-FFF2-40B4-BE49-F238E27FC236}">
                  <a16:creationId xmlns:a16="http://schemas.microsoft.com/office/drawing/2014/main" id="{ADC0B396-97B6-031A-63F6-E284369D8026}"/>
                </a:ext>
              </a:extLst>
            </p:cNvPr>
            <p:cNvSpPr/>
            <p:nvPr/>
          </p:nvSpPr>
          <p:spPr>
            <a:xfrm>
              <a:off x="1351729" y="2730749"/>
              <a:ext cx="204165" cy="204851"/>
            </a:xfrm>
            <a:custGeom>
              <a:avLst/>
              <a:gdLst/>
              <a:ahLst/>
              <a:cxnLst/>
              <a:rect l="l" t="t" r="r" b="b"/>
              <a:pathLst>
                <a:path w="7138" h="7162" extrusionOk="0">
                  <a:moveTo>
                    <a:pt x="0" y="0"/>
                  </a:moveTo>
                  <a:lnTo>
                    <a:pt x="0" y="7161"/>
                  </a:lnTo>
                  <a:lnTo>
                    <a:pt x="7138" y="7161"/>
                  </a:lnTo>
                  <a:lnTo>
                    <a:pt x="71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69;p50">
              <a:extLst>
                <a:ext uri="{FF2B5EF4-FFF2-40B4-BE49-F238E27FC236}">
                  <a16:creationId xmlns:a16="http://schemas.microsoft.com/office/drawing/2014/main" id="{DAB04C35-AF72-84C9-8067-69782D1A174A}"/>
                </a:ext>
              </a:extLst>
            </p:cNvPr>
            <p:cNvSpPr/>
            <p:nvPr/>
          </p:nvSpPr>
          <p:spPr>
            <a:xfrm>
              <a:off x="1390169"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70;p50">
              <a:extLst>
                <a:ext uri="{FF2B5EF4-FFF2-40B4-BE49-F238E27FC236}">
                  <a16:creationId xmlns:a16="http://schemas.microsoft.com/office/drawing/2014/main" id="{7A3F30E2-9003-3F2F-E5FC-A1753D8D1A32}"/>
                </a:ext>
              </a:extLst>
            </p:cNvPr>
            <p:cNvSpPr/>
            <p:nvPr/>
          </p:nvSpPr>
          <p:spPr>
            <a:xfrm>
              <a:off x="144253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1;p50">
              <a:extLst>
                <a:ext uri="{FF2B5EF4-FFF2-40B4-BE49-F238E27FC236}">
                  <a16:creationId xmlns:a16="http://schemas.microsoft.com/office/drawing/2014/main" id="{F4DF912C-839C-646E-088F-CFBD2AD7D961}"/>
                </a:ext>
              </a:extLst>
            </p:cNvPr>
            <p:cNvSpPr/>
            <p:nvPr/>
          </p:nvSpPr>
          <p:spPr>
            <a:xfrm>
              <a:off x="1492248" y="2769848"/>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72;p50">
              <a:extLst>
                <a:ext uri="{FF2B5EF4-FFF2-40B4-BE49-F238E27FC236}">
                  <a16:creationId xmlns:a16="http://schemas.microsoft.com/office/drawing/2014/main" id="{2E73032A-DF3D-68B8-87FD-9C7E87469482}"/>
                </a:ext>
              </a:extLst>
            </p:cNvPr>
            <p:cNvSpPr/>
            <p:nvPr/>
          </p:nvSpPr>
          <p:spPr>
            <a:xfrm>
              <a:off x="1541957" y="2769848"/>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73;p50">
              <a:extLst>
                <a:ext uri="{FF2B5EF4-FFF2-40B4-BE49-F238E27FC236}">
                  <a16:creationId xmlns:a16="http://schemas.microsoft.com/office/drawing/2014/main" id="{4B341EAB-16E3-2886-CBCF-B2AB79417056}"/>
                </a:ext>
              </a:extLst>
            </p:cNvPr>
            <p:cNvSpPr/>
            <p:nvPr/>
          </p:nvSpPr>
          <p:spPr>
            <a:xfrm>
              <a:off x="1594984"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74;p50">
              <a:extLst>
                <a:ext uri="{FF2B5EF4-FFF2-40B4-BE49-F238E27FC236}">
                  <a16:creationId xmlns:a16="http://schemas.microsoft.com/office/drawing/2014/main" id="{5AC74C87-F90B-2C3F-AA0B-E5F095D49703}"/>
                </a:ext>
              </a:extLst>
            </p:cNvPr>
            <p:cNvSpPr/>
            <p:nvPr/>
          </p:nvSpPr>
          <p:spPr>
            <a:xfrm>
              <a:off x="1644693" y="2769848"/>
              <a:ext cx="24541" cy="24541"/>
            </a:xfrm>
            <a:custGeom>
              <a:avLst/>
              <a:gdLst/>
              <a:ahLst/>
              <a:cxnLst/>
              <a:rect l="l" t="t" r="r" b="b"/>
              <a:pathLst>
                <a:path w="858" h="858" extrusionOk="0">
                  <a:moveTo>
                    <a:pt x="0" y="0"/>
                  </a:moveTo>
                  <a:lnTo>
                    <a:pt x="0" y="858"/>
                  </a:lnTo>
                  <a:lnTo>
                    <a:pt x="858" y="858"/>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75;p50">
              <a:extLst>
                <a:ext uri="{FF2B5EF4-FFF2-40B4-BE49-F238E27FC236}">
                  <a16:creationId xmlns:a16="http://schemas.microsoft.com/office/drawing/2014/main" id="{4D11A5C9-22D3-A8D3-8989-FF79DC58D376}"/>
                </a:ext>
              </a:extLst>
            </p:cNvPr>
            <p:cNvSpPr/>
            <p:nvPr/>
          </p:nvSpPr>
          <p:spPr>
            <a:xfrm>
              <a:off x="1694402" y="2769848"/>
              <a:ext cx="27201" cy="24541"/>
            </a:xfrm>
            <a:custGeom>
              <a:avLst/>
              <a:gdLst/>
              <a:ahLst/>
              <a:cxnLst/>
              <a:rect l="l" t="t" r="r" b="b"/>
              <a:pathLst>
                <a:path w="951" h="858" extrusionOk="0">
                  <a:moveTo>
                    <a:pt x="1" y="0"/>
                  </a:moveTo>
                  <a:lnTo>
                    <a:pt x="1" y="858"/>
                  </a:lnTo>
                  <a:lnTo>
                    <a:pt x="951" y="858"/>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76;p50">
              <a:extLst>
                <a:ext uri="{FF2B5EF4-FFF2-40B4-BE49-F238E27FC236}">
                  <a16:creationId xmlns:a16="http://schemas.microsoft.com/office/drawing/2014/main" id="{0BA4D10B-B5AC-FA11-E9C0-2A87A8102CB8}"/>
                </a:ext>
              </a:extLst>
            </p:cNvPr>
            <p:cNvSpPr/>
            <p:nvPr/>
          </p:nvSpPr>
          <p:spPr>
            <a:xfrm>
              <a:off x="1390169"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77;p50">
              <a:extLst>
                <a:ext uri="{FF2B5EF4-FFF2-40B4-BE49-F238E27FC236}">
                  <a16:creationId xmlns:a16="http://schemas.microsoft.com/office/drawing/2014/main" id="{5ADE1FC3-46D3-80E5-19C3-08F058F9CD54}"/>
                </a:ext>
              </a:extLst>
            </p:cNvPr>
            <p:cNvSpPr/>
            <p:nvPr/>
          </p:nvSpPr>
          <p:spPr>
            <a:xfrm>
              <a:off x="144253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78;p50">
              <a:extLst>
                <a:ext uri="{FF2B5EF4-FFF2-40B4-BE49-F238E27FC236}">
                  <a16:creationId xmlns:a16="http://schemas.microsoft.com/office/drawing/2014/main" id="{DB1FB81C-88BB-FEE4-B967-4B75C9655D8A}"/>
                </a:ext>
              </a:extLst>
            </p:cNvPr>
            <p:cNvSpPr/>
            <p:nvPr/>
          </p:nvSpPr>
          <p:spPr>
            <a:xfrm>
              <a:off x="1492248" y="2822217"/>
              <a:ext cx="25199" cy="21910"/>
            </a:xfrm>
            <a:custGeom>
              <a:avLst/>
              <a:gdLst/>
              <a:ahLst/>
              <a:cxnLst/>
              <a:rect l="l" t="t" r="r" b="b"/>
              <a:pathLst>
                <a:path w="881" h="766" extrusionOk="0">
                  <a:moveTo>
                    <a:pt x="0" y="0"/>
                  </a:moveTo>
                  <a:lnTo>
                    <a:pt x="0" y="765"/>
                  </a:lnTo>
                  <a:lnTo>
                    <a:pt x="881" y="765"/>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79;p50">
              <a:extLst>
                <a:ext uri="{FF2B5EF4-FFF2-40B4-BE49-F238E27FC236}">
                  <a16:creationId xmlns:a16="http://schemas.microsoft.com/office/drawing/2014/main" id="{8E5F3C9A-C897-310D-1249-437A3A8936A1}"/>
                </a:ext>
              </a:extLst>
            </p:cNvPr>
            <p:cNvSpPr/>
            <p:nvPr/>
          </p:nvSpPr>
          <p:spPr>
            <a:xfrm>
              <a:off x="1541957" y="2822217"/>
              <a:ext cx="27859" cy="21910"/>
            </a:xfrm>
            <a:custGeom>
              <a:avLst/>
              <a:gdLst/>
              <a:ahLst/>
              <a:cxnLst/>
              <a:rect l="l" t="t" r="r" b="b"/>
              <a:pathLst>
                <a:path w="974" h="766" extrusionOk="0">
                  <a:moveTo>
                    <a:pt x="0" y="0"/>
                  </a:moveTo>
                  <a:lnTo>
                    <a:pt x="0" y="765"/>
                  </a:lnTo>
                  <a:lnTo>
                    <a:pt x="974" y="765"/>
                  </a:lnTo>
                  <a:lnTo>
                    <a:pt x="9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980;p50">
              <a:extLst>
                <a:ext uri="{FF2B5EF4-FFF2-40B4-BE49-F238E27FC236}">
                  <a16:creationId xmlns:a16="http://schemas.microsoft.com/office/drawing/2014/main" id="{BF9802D8-E1A2-DA99-031F-F658D4165D3E}"/>
                </a:ext>
              </a:extLst>
            </p:cNvPr>
            <p:cNvSpPr/>
            <p:nvPr/>
          </p:nvSpPr>
          <p:spPr>
            <a:xfrm>
              <a:off x="1594984"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981;p50">
              <a:extLst>
                <a:ext uri="{FF2B5EF4-FFF2-40B4-BE49-F238E27FC236}">
                  <a16:creationId xmlns:a16="http://schemas.microsoft.com/office/drawing/2014/main" id="{0F368F3D-E65B-824F-36CF-AA2B0F9FE17B}"/>
                </a:ext>
              </a:extLst>
            </p:cNvPr>
            <p:cNvSpPr/>
            <p:nvPr/>
          </p:nvSpPr>
          <p:spPr>
            <a:xfrm>
              <a:off x="1644693" y="2822217"/>
              <a:ext cx="24541" cy="21910"/>
            </a:xfrm>
            <a:custGeom>
              <a:avLst/>
              <a:gdLst/>
              <a:ahLst/>
              <a:cxnLst/>
              <a:rect l="l" t="t" r="r" b="b"/>
              <a:pathLst>
                <a:path w="858" h="766" extrusionOk="0">
                  <a:moveTo>
                    <a:pt x="0" y="0"/>
                  </a:moveTo>
                  <a:lnTo>
                    <a:pt x="0" y="765"/>
                  </a:lnTo>
                  <a:lnTo>
                    <a:pt x="858" y="765"/>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982;p50">
              <a:extLst>
                <a:ext uri="{FF2B5EF4-FFF2-40B4-BE49-F238E27FC236}">
                  <a16:creationId xmlns:a16="http://schemas.microsoft.com/office/drawing/2014/main" id="{7DDE2859-8F63-6CF7-81D9-A69681E9DE27}"/>
                </a:ext>
              </a:extLst>
            </p:cNvPr>
            <p:cNvSpPr/>
            <p:nvPr/>
          </p:nvSpPr>
          <p:spPr>
            <a:xfrm>
              <a:off x="1694402" y="2822217"/>
              <a:ext cx="27201" cy="21910"/>
            </a:xfrm>
            <a:custGeom>
              <a:avLst/>
              <a:gdLst/>
              <a:ahLst/>
              <a:cxnLst/>
              <a:rect l="l" t="t" r="r" b="b"/>
              <a:pathLst>
                <a:path w="951" h="766" extrusionOk="0">
                  <a:moveTo>
                    <a:pt x="1" y="0"/>
                  </a:moveTo>
                  <a:lnTo>
                    <a:pt x="1" y="765"/>
                  </a:lnTo>
                  <a:lnTo>
                    <a:pt x="951" y="765"/>
                  </a:lnTo>
                  <a:lnTo>
                    <a:pt x="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83;p50">
              <a:extLst>
                <a:ext uri="{FF2B5EF4-FFF2-40B4-BE49-F238E27FC236}">
                  <a16:creationId xmlns:a16="http://schemas.microsoft.com/office/drawing/2014/main" id="{97AAEB8B-3E14-FE78-FADE-A135A83278AA}"/>
                </a:ext>
              </a:extLst>
            </p:cNvPr>
            <p:cNvSpPr/>
            <p:nvPr/>
          </p:nvSpPr>
          <p:spPr>
            <a:xfrm>
              <a:off x="1390169" y="2871927"/>
              <a:ext cx="27859" cy="24541"/>
            </a:xfrm>
            <a:custGeom>
              <a:avLst/>
              <a:gdLst/>
              <a:ahLst/>
              <a:cxnLst/>
              <a:rect l="l" t="t" r="r" b="b"/>
              <a:pathLst>
                <a:path w="974" h="858" extrusionOk="0">
                  <a:moveTo>
                    <a:pt x="0" y="0"/>
                  </a:moveTo>
                  <a:lnTo>
                    <a:pt x="0" y="858"/>
                  </a:lnTo>
                  <a:lnTo>
                    <a:pt x="974" y="858"/>
                  </a:lnTo>
                  <a:lnTo>
                    <a:pt x="9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84;p50">
              <a:extLst>
                <a:ext uri="{FF2B5EF4-FFF2-40B4-BE49-F238E27FC236}">
                  <a16:creationId xmlns:a16="http://schemas.microsoft.com/office/drawing/2014/main" id="{C1F80DB6-E7AF-AE08-7C51-E15D22BCD482}"/>
                </a:ext>
              </a:extLst>
            </p:cNvPr>
            <p:cNvSpPr/>
            <p:nvPr/>
          </p:nvSpPr>
          <p:spPr>
            <a:xfrm>
              <a:off x="1442538" y="2871927"/>
              <a:ext cx="25199" cy="24541"/>
            </a:xfrm>
            <a:custGeom>
              <a:avLst/>
              <a:gdLst/>
              <a:ahLst/>
              <a:cxnLst/>
              <a:rect l="l" t="t" r="r" b="b"/>
              <a:pathLst>
                <a:path w="881" h="858" extrusionOk="0">
                  <a:moveTo>
                    <a:pt x="0" y="0"/>
                  </a:moveTo>
                  <a:lnTo>
                    <a:pt x="0" y="858"/>
                  </a:lnTo>
                  <a:lnTo>
                    <a:pt x="881" y="858"/>
                  </a:lnTo>
                  <a:lnTo>
                    <a:pt x="88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85;p50">
              <a:extLst>
                <a:ext uri="{FF2B5EF4-FFF2-40B4-BE49-F238E27FC236}">
                  <a16:creationId xmlns:a16="http://schemas.microsoft.com/office/drawing/2014/main" id="{7CAA05DE-676F-A525-5892-E51A6A84B46D}"/>
                </a:ext>
              </a:extLst>
            </p:cNvPr>
            <p:cNvSpPr/>
            <p:nvPr/>
          </p:nvSpPr>
          <p:spPr>
            <a:xfrm>
              <a:off x="1644693" y="2871927"/>
              <a:ext cx="76912" cy="24541"/>
            </a:xfrm>
            <a:custGeom>
              <a:avLst/>
              <a:gdLst/>
              <a:ahLst/>
              <a:cxnLst/>
              <a:rect l="l" t="t" r="r" b="b"/>
              <a:pathLst>
                <a:path w="2689" h="858" extrusionOk="0">
                  <a:moveTo>
                    <a:pt x="0" y="0"/>
                  </a:moveTo>
                  <a:lnTo>
                    <a:pt x="0" y="858"/>
                  </a:lnTo>
                  <a:lnTo>
                    <a:pt x="2689" y="858"/>
                  </a:lnTo>
                  <a:lnTo>
                    <a:pt x="2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86;p50">
              <a:extLst>
                <a:ext uri="{FF2B5EF4-FFF2-40B4-BE49-F238E27FC236}">
                  <a16:creationId xmlns:a16="http://schemas.microsoft.com/office/drawing/2014/main" id="{59F860C6-3496-BCBC-C7B1-AF15264D864E}"/>
                </a:ext>
              </a:extLst>
            </p:cNvPr>
            <p:cNvSpPr/>
            <p:nvPr/>
          </p:nvSpPr>
          <p:spPr>
            <a:xfrm>
              <a:off x="1547906" y="2871927"/>
              <a:ext cx="71621" cy="24541"/>
            </a:xfrm>
            <a:custGeom>
              <a:avLst/>
              <a:gdLst/>
              <a:ahLst/>
              <a:cxnLst/>
              <a:rect l="l" t="t" r="r" b="b"/>
              <a:pathLst>
                <a:path w="2504" h="858" extrusionOk="0">
                  <a:moveTo>
                    <a:pt x="279" y="0"/>
                  </a:moveTo>
                  <a:lnTo>
                    <a:pt x="1" y="371"/>
                  </a:lnTo>
                  <a:lnTo>
                    <a:pt x="279" y="858"/>
                  </a:lnTo>
                  <a:lnTo>
                    <a:pt x="2504" y="858"/>
                  </a:lnTo>
                  <a:lnTo>
                    <a:pt x="25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87;p50">
              <a:extLst>
                <a:ext uri="{FF2B5EF4-FFF2-40B4-BE49-F238E27FC236}">
                  <a16:creationId xmlns:a16="http://schemas.microsoft.com/office/drawing/2014/main" id="{BD07419B-EDB4-2C31-8E5E-F7F7F6401114}"/>
                </a:ext>
              </a:extLst>
            </p:cNvPr>
            <p:cNvSpPr/>
            <p:nvPr/>
          </p:nvSpPr>
          <p:spPr>
            <a:xfrm>
              <a:off x="1492248" y="2871927"/>
              <a:ext cx="63641" cy="24541"/>
            </a:xfrm>
            <a:custGeom>
              <a:avLst/>
              <a:gdLst/>
              <a:ahLst/>
              <a:cxnLst/>
              <a:rect l="l" t="t" r="r" b="b"/>
              <a:pathLst>
                <a:path w="2225" h="858" extrusionOk="0">
                  <a:moveTo>
                    <a:pt x="0" y="0"/>
                  </a:moveTo>
                  <a:lnTo>
                    <a:pt x="0" y="858"/>
                  </a:lnTo>
                  <a:lnTo>
                    <a:pt x="2225" y="858"/>
                  </a:lnTo>
                  <a:lnTo>
                    <a:pt x="222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6395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599" y="1893800"/>
            <a:ext cx="4291401"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print(“Concepts”)</a:t>
            </a:r>
            <a:endParaRPr sz="4400" dirty="0"/>
          </a:p>
        </p:txBody>
      </p:sp>
      <p:sp>
        <p:nvSpPr>
          <p:cNvPr id="604" name="Google Shape;604;p37"/>
          <p:cNvSpPr txBox="1">
            <a:spLocks noGrp="1"/>
          </p:cNvSpPr>
          <p:nvPr>
            <p:ph type="title" idx="2"/>
          </p:nvPr>
        </p:nvSpPr>
        <p:spPr>
          <a:xfrm>
            <a:off x="948598" y="1494147"/>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605" name="Google Shape;605;p37"/>
          <p:cNvSpPr txBox="1">
            <a:spLocks noGrp="1"/>
          </p:cNvSpPr>
          <p:nvPr>
            <p:ph type="subTitle" idx="1"/>
          </p:nvPr>
        </p:nvSpPr>
        <p:spPr>
          <a:xfrm>
            <a:off x="948598" y="3096955"/>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language...</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3599825" y="4225838"/>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3B03C8-9B7A-9A47-50CE-24CE27D5696E}"/>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435383" y="1196985"/>
            <a:ext cx="2760018" cy="274953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599" y="1893800"/>
            <a:ext cx="4291401"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print(“Seaborn/</a:t>
            </a:r>
            <a:br>
              <a:rPr lang="en" sz="4400" dirty="0"/>
            </a:br>
            <a:r>
              <a:rPr lang="en" sz="4400" dirty="0"/>
              <a:t>Sklearn”)</a:t>
            </a:r>
            <a:endParaRPr sz="4400" dirty="0"/>
          </a:p>
        </p:txBody>
      </p:sp>
      <p:sp>
        <p:nvSpPr>
          <p:cNvPr id="604" name="Google Shape;604;p37"/>
          <p:cNvSpPr txBox="1">
            <a:spLocks noGrp="1"/>
          </p:cNvSpPr>
          <p:nvPr>
            <p:ph type="title" idx="2"/>
          </p:nvPr>
        </p:nvSpPr>
        <p:spPr>
          <a:xfrm>
            <a:off x="948598" y="1357342"/>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605" name="Google Shape;605;p37"/>
          <p:cNvSpPr txBox="1">
            <a:spLocks noGrp="1"/>
          </p:cNvSpPr>
          <p:nvPr>
            <p:ph type="subTitle" idx="1"/>
          </p:nvPr>
        </p:nvSpPr>
        <p:spPr>
          <a:xfrm>
            <a:off x="948598" y="3168885"/>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 to ML...</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3599825" y="4225838"/>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1B6DEF39-E1CF-274A-3B63-53A2DE3BE31F}"/>
              </a:ext>
            </a:extLst>
          </p:cNvPr>
          <p:cNvPicPr>
            <a:picLocks noChangeAspect="1"/>
          </p:cNvPicPr>
          <p:nvPr/>
        </p:nvPicPr>
        <p:blipFill>
          <a:blip r:embed="rId4"/>
          <a:stretch>
            <a:fillRect/>
          </a:stretch>
        </p:blipFill>
        <p:spPr>
          <a:xfrm>
            <a:off x="4258014" y="1022037"/>
            <a:ext cx="4566822" cy="3044549"/>
          </a:xfrm>
          <a:prstGeom prst="rect">
            <a:avLst/>
          </a:prstGeom>
        </p:spPr>
      </p:pic>
    </p:spTree>
    <p:extLst>
      <p:ext uri="{BB962C8B-B14F-4D97-AF65-F5344CB8AC3E}">
        <p14:creationId xmlns:p14="http://schemas.microsoft.com/office/powerpoint/2010/main" val="373549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6" name="Google Shape;954;p50">
            <a:extLst>
              <a:ext uri="{FF2B5EF4-FFF2-40B4-BE49-F238E27FC236}">
                <a16:creationId xmlns:a16="http://schemas.microsoft.com/office/drawing/2014/main" id="{4F3D631D-6E55-9FC9-7DB0-F836C282B139}"/>
              </a:ext>
            </a:extLst>
          </p:cNvPr>
          <p:cNvSpPr txBox="1">
            <a:spLocks/>
          </p:cNvSpPr>
          <p:nvPr/>
        </p:nvSpPr>
        <p:spPr>
          <a:xfrm>
            <a:off x="1225495" y="2266266"/>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#load data set ( ML )</a:t>
            </a:r>
          </a:p>
        </p:txBody>
      </p:sp>
      <p:sp>
        <p:nvSpPr>
          <p:cNvPr id="9" name="TextBox 8">
            <a:extLst>
              <a:ext uri="{FF2B5EF4-FFF2-40B4-BE49-F238E27FC236}">
                <a16:creationId xmlns:a16="http://schemas.microsoft.com/office/drawing/2014/main" id="{20ABDA70-2FDA-7F0B-EBC4-254529B8444B}"/>
              </a:ext>
            </a:extLst>
          </p:cNvPr>
          <p:cNvSpPr txBox="1"/>
          <p:nvPr/>
        </p:nvSpPr>
        <p:spPr>
          <a:xfrm>
            <a:off x="1225495" y="2637460"/>
            <a:ext cx="3048305" cy="1600438"/>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C586C0"/>
                </a:solidFill>
                <a:effectLst/>
                <a:latin typeface="Consolas" panose="020B0609020204030204" pitchFamily="49" charset="0"/>
              </a:rPr>
              <a:t>from</a:t>
            </a:r>
            <a:r>
              <a:rPr lang="en-US" b="0" dirty="0">
                <a:solidFill>
                  <a:srgbClr val="D4D4D4"/>
                </a:solidFill>
                <a:effectLst/>
                <a:latin typeface="Consolas" panose="020B0609020204030204" pitchFamily="49" charset="0"/>
              </a:rPr>
              <a:t> sklearn </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datasets</a:t>
            </a: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iris</a:t>
            </a:r>
            <a:r>
              <a:rPr lang="en-US" b="0" dirty="0">
                <a:solidFill>
                  <a:srgbClr val="D4D4D4"/>
                </a:solidFill>
                <a:effectLst/>
                <a:latin typeface="Consolas" panose="020B0609020204030204" pitchFamily="49" charset="0"/>
              </a:rPr>
              <a:t> = datasets.load_iris()</a:t>
            </a:r>
          </a:p>
          <a:p>
            <a:r>
              <a:rPr lang="en-US" dirty="0">
                <a:solidFill>
                  <a:schemeClr val="bg1"/>
                </a:solidFill>
                <a:latin typeface="Consolas" panose="020B0609020204030204" pitchFamily="49" charset="0"/>
              </a:rPr>
              <a:t>&gt;&gt;&gt;</a:t>
            </a:r>
            <a:r>
              <a:rPr lang="en-US" b="0" dirty="0">
                <a:solidFill>
                  <a:srgbClr val="4FC1FF"/>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4EC9B0"/>
                </a:solidFill>
                <a:effectLst/>
                <a:latin typeface="Consolas" panose="020B0609020204030204" pitchFamily="49" charset="0"/>
              </a:rPr>
              <a:t>pd</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DataFrame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iris</a:t>
            </a:r>
            <a:r>
              <a:rPr lang="en-US" b="0" dirty="0" err="1">
                <a:solidFill>
                  <a:srgbClr val="D4D4D4"/>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p>
          <a:p>
            <a:endParaRPr lang="en-US" b="0" dirty="0">
              <a:solidFill>
                <a:schemeClr val="bg1"/>
              </a:solidFill>
              <a:effectLst/>
              <a:latin typeface="Consolas" panose="020B0609020204030204" pitchFamily="49" charset="0"/>
            </a:endParaRPr>
          </a:p>
        </p:txBody>
      </p:sp>
      <p:pic>
        <p:nvPicPr>
          <p:cNvPr id="15" name="Picture 14">
            <a:extLst>
              <a:ext uri="{FF2B5EF4-FFF2-40B4-BE49-F238E27FC236}">
                <a16:creationId xmlns:a16="http://schemas.microsoft.com/office/drawing/2014/main" id="{ECF0B7ED-B8A3-43A6-F5E1-587477998E92}"/>
              </a:ext>
            </a:extLst>
          </p:cNvPr>
          <p:cNvPicPr>
            <a:picLocks noChangeAspect="1"/>
          </p:cNvPicPr>
          <p:nvPr/>
        </p:nvPicPr>
        <p:blipFill>
          <a:blip r:embed="rId6"/>
          <a:stretch>
            <a:fillRect/>
          </a:stretch>
        </p:blipFill>
        <p:spPr>
          <a:xfrm>
            <a:off x="5694588" y="1448838"/>
            <a:ext cx="1872270" cy="2951087"/>
          </a:xfrm>
          <a:prstGeom prst="rect">
            <a:avLst/>
          </a:prstGeom>
        </p:spPr>
      </p:pic>
      <p:sp>
        <p:nvSpPr>
          <p:cNvPr id="16" name="Google Shape;954;p50">
            <a:extLst>
              <a:ext uri="{FF2B5EF4-FFF2-40B4-BE49-F238E27FC236}">
                <a16:creationId xmlns:a16="http://schemas.microsoft.com/office/drawing/2014/main" id="{5E54C8E3-E382-1FA8-80CB-914B35124F17}"/>
              </a:ext>
            </a:extLst>
          </p:cNvPr>
          <p:cNvSpPr txBox="1">
            <a:spLocks/>
          </p:cNvSpPr>
          <p:nvPr/>
        </p:nvSpPr>
        <p:spPr>
          <a:xfrm>
            <a:off x="1225495" y="1587295"/>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#install library( ML )</a:t>
            </a:r>
          </a:p>
        </p:txBody>
      </p:sp>
      <p:sp>
        <p:nvSpPr>
          <p:cNvPr id="17" name="TextBox 16">
            <a:extLst>
              <a:ext uri="{FF2B5EF4-FFF2-40B4-BE49-F238E27FC236}">
                <a16:creationId xmlns:a16="http://schemas.microsoft.com/office/drawing/2014/main" id="{0CA44F48-BE73-6400-A1F7-7CF3B4A7DFB3}"/>
              </a:ext>
            </a:extLst>
          </p:cNvPr>
          <p:cNvSpPr txBox="1"/>
          <p:nvPr/>
        </p:nvSpPr>
        <p:spPr>
          <a:xfrm>
            <a:off x="1225495" y="1958489"/>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dirty="0">
                <a:solidFill>
                  <a:srgbClr val="F92672"/>
                </a:solidFill>
                <a:latin typeface="Consolas" panose="020B0609020204030204" pitchFamily="49" charset="0"/>
              </a:rPr>
              <a:t>pip </a:t>
            </a:r>
            <a:r>
              <a:rPr lang="en-US" b="0" dirty="0">
                <a:solidFill>
                  <a:srgbClr val="D4D4D4"/>
                </a:solidFill>
                <a:effectLst/>
                <a:latin typeface="Consolas" panose="020B0609020204030204" pitchFamily="49" charset="0"/>
              </a:rPr>
              <a:t>install sklearn</a:t>
            </a:r>
          </a:p>
        </p:txBody>
      </p:sp>
    </p:spTree>
    <p:extLst>
      <p:ext uri="{BB962C8B-B14F-4D97-AF65-F5344CB8AC3E}">
        <p14:creationId xmlns:p14="http://schemas.microsoft.com/office/powerpoint/2010/main" val="16310257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6" name="Google Shape;954;p50">
            <a:extLst>
              <a:ext uri="{FF2B5EF4-FFF2-40B4-BE49-F238E27FC236}">
                <a16:creationId xmlns:a16="http://schemas.microsoft.com/office/drawing/2014/main" id="{4F3D631D-6E55-9FC9-7DB0-F836C282B139}"/>
              </a:ext>
            </a:extLst>
          </p:cNvPr>
          <p:cNvSpPr txBox="1">
            <a:spLocks/>
          </p:cNvSpPr>
          <p:nvPr/>
        </p:nvSpPr>
        <p:spPr>
          <a:xfrm>
            <a:off x="1246574" y="1146877"/>
            <a:ext cx="2944500" cy="13364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#split data ( ML )</a:t>
            </a:r>
          </a:p>
          <a:p>
            <a:pPr marL="0" indent="0"/>
            <a:r>
              <a:rPr lang="en-US" sz="1400" b="0" dirty="0">
                <a:solidFill>
                  <a:srgbClr val="D4D4D4"/>
                </a:solidFill>
                <a:effectLst/>
                <a:latin typeface="Consolas" panose="020B0609020204030204" pitchFamily="49" charset="0"/>
              </a:rPr>
              <a:t>&gt;&gt;&gt; </a:t>
            </a:r>
            <a:r>
              <a:rPr lang="en-US" sz="1400" b="0" dirty="0">
                <a:solidFill>
                  <a:srgbClr val="C586C0"/>
                </a:solidFill>
                <a:effectLst/>
                <a:latin typeface="Consolas" panose="020B0609020204030204" pitchFamily="49" charset="0"/>
              </a:rPr>
              <a:t>from</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sklearn.model_selection</a:t>
            </a:r>
            <a:r>
              <a:rPr lang="en-US" sz="1400" b="0" dirty="0">
                <a:solidFill>
                  <a:srgbClr val="D4D4D4"/>
                </a:solidFill>
                <a:effectLst/>
                <a:latin typeface="Consolas" panose="020B0609020204030204" pitchFamily="49" charset="0"/>
              </a:rPr>
              <a:t> </a:t>
            </a:r>
            <a:r>
              <a:rPr lang="en-US" sz="1400" b="0" dirty="0">
                <a:solidFill>
                  <a:srgbClr val="C586C0"/>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train_test_split</a:t>
            </a:r>
            <a:endParaRPr lang="en-US" sz="1400" b="0" dirty="0">
              <a:solidFill>
                <a:srgbClr val="D4D4D4"/>
              </a:solidFill>
              <a:effectLst/>
              <a:latin typeface="Consolas" panose="020B0609020204030204" pitchFamily="49" charset="0"/>
            </a:endParaRPr>
          </a:p>
          <a:p>
            <a:pPr marL="0" indent="0"/>
            <a:endParaRPr lang="en-US" sz="1400" dirty="0"/>
          </a:p>
        </p:txBody>
      </p:sp>
      <p:sp>
        <p:nvSpPr>
          <p:cNvPr id="9" name="TextBox 8">
            <a:extLst>
              <a:ext uri="{FF2B5EF4-FFF2-40B4-BE49-F238E27FC236}">
                <a16:creationId xmlns:a16="http://schemas.microsoft.com/office/drawing/2014/main" id="{20ABDA70-2FDA-7F0B-EBC4-254529B8444B}"/>
              </a:ext>
            </a:extLst>
          </p:cNvPr>
          <p:cNvSpPr txBox="1"/>
          <p:nvPr/>
        </p:nvSpPr>
        <p:spPr>
          <a:xfrm>
            <a:off x="1246574" y="2108650"/>
            <a:ext cx="3048305" cy="2677656"/>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array</a:t>
            </a:r>
            <a:r>
              <a:rPr lang="en-US" b="0" dirty="0">
                <a:solidFill>
                  <a:srgbClr val="D4D4D4"/>
                </a:solidFill>
                <a:effectLst/>
                <a:latin typeface="Consolas" panose="020B0609020204030204" pitchFamily="49" charset="0"/>
              </a:rPr>
              <a:t> = </a:t>
            </a:r>
            <a:r>
              <a:rPr lang="en-US" dirty="0" err="1">
                <a:solidFill>
                  <a:srgbClr val="9CDCFE"/>
                </a:solidFill>
                <a:latin typeface="Consolas" panose="020B0609020204030204" pitchFamily="49" charset="0"/>
              </a:rPr>
              <a:t>f</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values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&gt;&gt;&gt;</a:t>
            </a:r>
            <a:r>
              <a:rPr lang="en-US" b="0" dirty="0">
                <a:solidFill>
                  <a:srgbClr val="4FC1FF"/>
                </a:solidFill>
                <a:effectLst/>
                <a:latin typeface="Consolas" panose="020B0609020204030204" pitchFamily="49" charset="0"/>
              </a:rPr>
              <a:t>X</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&gt;&gt;&gt;</a:t>
            </a:r>
            <a:r>
              <a:rPr lang="en-US" b="0" dirty="0">
                <a:solidFill>
                  <a:srgbClr val="4FC1FF"/>
                </a:solidFill>
                <a:effectLst/>
                <a:latin typeface="Consolas" panose="020B0609020204030204" pitchFamily="49" charset="0"/>
              </a:rPr>
              <a:t>Y</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array</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validation_size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0.20</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seed</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7</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X_train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X_validation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Y_validation</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model_selection.train_test_split</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X</a:t>
            </a:r>
            <a:r>
              <a:rPr lang="en-US" b="0" dirty="0">
                <a:solidFill>
                  <a:srgbClr val="D4D4D4"/>
                </a:solidFill>
                <a:effectLst/>
                <a:latin typeface="Consolas" panose="020B0609020204030204" pitchFamily="49" charset="0"/>
              </a:rPr>
              <a:t>, </a:t>
            </a:r>
            <a:r>
              <a:rPr lang="en-US" b="0" dirty="0">
                <a:solidFill>
                  <a:srgbClr val="4FC1FF"/>
                </a:solidFill>
                <a:effectLst/>
                <a:latin typeface="Consolas" panose="020B0609020204030204" pitchFamily="49" charset="0"/>
              </a:rPr>
              <a:t>Y</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test_size</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validation_size</a:t>
            </a: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random_state</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seed</a:t>
            </a:r>
            <a:r>
              <a:rPr lang="en-US" b="0" dirty="0">
                <a:solidFill>
                  <a:srgbClr val="D4D4D4"/>
                </a:solidFill>
                <a:effectLst/>
                <a:latin typeface="Consolas" panose="020B0609020204030204" pitchFamily="49" charset="0"/>
              </a:rPr>
              <a:t>)</a:t>
            </a:r>
          </a:p>
          <a:p>
            <a:endParaRPr lang="en-US" b="0" dirty="0">
              <a:solidFill>
                <a:schemeClr val="bg1"/>
              </a:solidFill>
              <a:effectLst/>
              <a:latin typeface="Consolas" panose="020B0609020204030204" pitchFamily="49" charset="0"/>
            </a:endParaRPr>
          </a:p>
        </p:txBody>
      </p:sp>
      <p:sp>
        <p:nvSpPr>
          <p:cNvPr id="2" name="TextBox 1">
            <a:extLst>
              <a:ext uri="{FF2B5EF4-FFF2-40B4-BE49-F238E27FC236}">
                <a16:creationId xmlns:a16="http://schemas.microsoft.com/office/drawing/2014/main" id="{C664C8D5-2873-6056-677D-5D8B76CB8F7B}"/>
              </a:ext>
            </a:extLst>
          </p:cNvPr>
          <p:cNvSpPr txBox="1"/>
          <p:nvPr/>
        </p:nvSpPr>
        <p:spPr>
          <a:xfrm>
            <a:off x="4952928" y="1651820"/>
            <a:ext cx="3048305" cy="95410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X_train</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X_validation</a:t>
            </a:r>
            <a:r>
              <a:rPr lang="en-US" b="0" dirty="0">
                <a:solidFill>
                  <a:srgbClr val="9CDCFE"/>
                </a:solidFill>
                <a:effectLst/>
                <a:latin typeface="Consolas" panose="020B0609020204030204" pitchFamily="49" charset="0"/>
              </a:rPr>
              <a:t> </a:t>
            </a:r>
          </a:p>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Y_train</a:t>
            </a:r>
            <a:r>
              <a:rPr lang="en-US" b="0" dirty="0">
                <a:solidFill>
                  <a:srgbClr val="9CDCFE"/>
                </a:solidFill>
                <a:effectLst/>
                <a:latin typeface="Consolas" panose="020B0609020204030204" pitchFamily="49" charset="0"/>
              </a:rPr>
              <a:t> </a:t>
            </a:r>
          </a:p>
          <a:p>
            <a:r>
              <a:rPr lang="en-US" b="0" dirty="0">
                <a:solidFill>
                  <a:srgbClr val="D4D4D4"/>
                </a:solidFill>
                <a:effectLst/>
                <a:latin typeface="Consolas" panose="020B0609020204030204" pitchFamily="49" charset="0"/>
              </a:rPr>
              <a:t>&gt;&gt;&gt;</a:t>
            </a:r>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Y_validation</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1090410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6" name="Google Shape;954;p50">
            <a:extLst>
              <a:ext uri="{FF2B5EF4-FFF2-40B4-BE49-F238E27FC236}">
                <a16:creationId xmlns:a16="http://schemas.microsoft.com/office/drawing/2014/main" id="{4F3D631D-6E55-9FC9-7DB0-F836C282B139}"/>
              </a:ext>
            </a:extLst>
          </p:cNvPr>
          <p:cNvSpPr txBox="1">
            <a:spLocks/>
          </p:cNvSpPr>
          <p:nvPr/>
        </p:nvSpPr>
        <p:spPr>
          <a:xfrm>
            <a:off x="1225495" y="2246532"/>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#load data set ( ML )</a:t>
            </a:r>
          </a:p>
        </p:txBody>
      </p:sp>
      <p:sp>
        <p:nvSpPr>
          <p:cNvPr id="9" name="TextBox 8">
            <a:extLst>
              <a:ext uri="{FF2B5EF4-FFF2-40B4-BE49-F238E27FC236}">
                <a16:creationId xmlns:a16="http://schemas.microsoft.com/office/drawing/2014/main" id="{20ABDA70-2FDA-7F0B-EBC4-254529B8444B}"/>
              </a:ext>
            </a:extLst>
          </p:cNvPr>
          <p:cNvSpPr txBox="1"/>
          <p:nvPr/>
        </p:nvSpPr>
        <p:spPr>
          <a:xfrm>
            <a:off x="1225495" y="2637460"/>
            <a:ext cx="3048305" cy="1169551"/>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seaborn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a:solidFill>
                  <a:srgbClr val="4EC9B0"/>
                </a:solidFill>
                <a:effectLst/>
                <a:latin typeface="Consolas" panose="020B0609020204030204" pitchFamily="49" charset="0"/>
              </a:rPr>
              <a:t>sns</a:t>
            </a:r>
            <a:endParaRPr lang="en-US" b="0" dirty="0">
              <a:solidFill>
                <a:srgbClr val="D4D4D4"/>
              </a:solidFill>
              <a:effectLst/>
              <a:latin typeface="Consolas" panose="020B0609020204030204" pitchFamily="49" charset="0"/>
            </a:endParaRP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r>
              <a:rPr lang="en-US" b="0" dirty="0">
                <a:solidFill>
                  <a:srgbClr val="4EC9B0"/>
                </a:solidFill>
                <a:effectLst/>
                <a:latin typeface="Consolas" panose="020B0609020204030204" pitchFamily="49" charset="0"/>
              </a:rPr>
              <a:t>sns</a:t>
            </a:r>
            <a:r>
              <a:rPr lang="en-US" b="0" dirty="0">
                <a:solidFill>
                  <a:srgbClr val="D4D4D4"/>
                </a:solidFill>
                <a:effectLst/>
                <a:latin typeface="Consolas" panose="020B0609020204030204" pitchFamily="49" charset="0"/>
              </a:rPr>
              <a:t>.load_dataset(</a:t>
            </a:r>
            <a:r>
              <a:rPr lang="en-US" b="0" dirty="0">
                <a:solidFill>
                  <a:srgbClr val="CE9178"/>
                </a:solidFill>
                <a:effectLst/>
                <a:latin typeface="Consolas" panose="020B0609020204030204" pitchFamily="49" charset="0"/>
              </a:rPr>
              <a:t>"iris"</a:t>
            </a:r>
            <a:r>
              <a:rPr lang="en-US" b="0" dirty="0">
                <a:solidFill>
                  <a:srgbClr val="D4D4D4"/>
                </a:solidFill>
                <a:effectLst/>
                <a:latin typeface="Consolas" panose="020B0609020204030204" pitchFamily="49" charset="0"/>
              </a:rPr>
              <a:t>)</a:t>
            </a:r>
          </a:p>
          <a:p>
            <a:r>
              <a:rPr lang="en-US" dirty="0">
                <a:solidFill>
                  <a:schemeClr val="bg1"/>
                </a:solidFill>
                <a:latin typeface="Consolas" panose="020B0609020204030204" pitchFamily="49" charset="0"/>
              </a:rPr>
              <a:t>&gt;&gt;&gt;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.head()</a:t>
            </a:r>
          </a:p>
          <a:p>
            <a:r>
              <a:rPr lang="en-US" dirty="0">
                <a:solidFill>
                  <a:srgbClr val="D4D4D4"/>
                </a:solidFill>
                <a:latin typeface="Consolas" panose="020B0609020204030204" pitchFamily="49" charset="0"/>
              </a:rPr>
              <a:t>&gt;&gt;&gt;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.tail()</a:t>
            </a:r>
          </a:p>
        </p:txBody>
      </p:sp>
      <p:sp>
        <p:nvSpPr>
          <p:cNvPr id="16" name="Google Shape;954;p50">
            <a:extLst>
              <a:ext uri="{FF2B5EF4-FFF2-40B4-BE49-F238E27FC236}">
                <a16:creationId xmlns:a16="http://schemas.microsoft.com/office/drawing/2014/main" id="{5E54C8E3-E382-1FA8-80CB-914B35124F17}"/>
              </a:ext>
            </a:extLst>
          </p:cNvPr>
          <p:cNvSpPr txBox="1">
            <a:spLocks/>
          </p:cNvSpPr>
          <p:nvPr/>
        </p:nvSpPr>
        <p:spPr>
          <a:xfrm>
            <a:off x="1225495" y="1587295"/>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#install library( ML )</a:t>
            </a:r>
          </a:p>
        </p:txBody>
      </p:sp>
      <p:sp>
        <p:nvSpPr>
          <p:cNvPr id="17" name="TextBox 16">
            <a:extLst>
              <a:ext uri="{FF2B5EF4-FFF2-40B4-BE49-F238E27FC236}">
                <a16:creationId xmlns:a16="http://schemas.microsoft.com/office/drawing/2014/main" id="{0CA44F48-BE73-6400-A1F7-7CF3B4A7DFB3}"/>
              </a:ext>
            </a:extLst>
          </p:cNvPr>
          <p:cNvSpPr txBox="1"/>
          <p:nvPr/>
        </p:nvSpPr>
        <p:spPr>
          <a:xfrm>
            <a:off x="1225495" y="1958489"/>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dirty="0">
                <a:solidFill>
                  <a:srgbClr val="F92672"/>
                </a:solidFill>
                <a:latin typeface="Consolas" panose="020B0609020204030204" pitchFamily="49" charset="0"/>
              </a:rPr>
              <a:t>pip </a:t>
            </a:r>
            <a:r>
              <a:rPr lang="en-US" b="0" dirty="0">
                <a:solidFill>
                  <a:srgbClr val="D4D4D4"/>
                </a:solidFill>
                <a:effectLst/>
                <a:latin typeface="Consolas" panose="020B0609020204030204" pitchFamily="49" charset="0"/>
              </a:rPr>
              <a:t>install seaborn</a:t>
            </a:r>
          </a:p>
        </p:txBody>
      </p:sp>
      <p:pic>
        <p:nvPicPr>
          <p:cNvPr id="3" name="Picture 2">
            <a:extLst>
              <a:ext uri="{FF2B5EF4-FFF2-40B4-BE49-F238E27FC236}">
                <a16:creationId xmlns:a16="http://schemas.microsoft.com/office/drawing/2014/main" id="{50DDBC0B-7DEA-E00B-8063-79DE484707D3}"/>
              </a:ext>
            </a:extLst>
          </p:cNvPr>
          <p:cNvPicPr>
            <a:picLocks noChangeAspect="1"/>
          </p:cNvPicPr>
          <p:nvPr/>
        </p:nvPicPr>
        <p:blipFill>
          <a:blip r:embed="rId4"/>
          <a:stretch>
            <a:fillRect/>
          </a:stretch>
        </p:blipFill>
        <p:spPr>
          <a:xfrm>
            <a:off x="4767743" y="1558714"/>
            <a:ext cx="3508656" cy="1169552"/>
          </a:xfrm>
          <a:prstGeom prst="rect">
            <a:avLst/>
          </a:prstGeom>
        </p:spPr>
      </p:pic>
      <p:pic>
        <p:nvPicPr>
          <p:cNvPr id="5" name="Picture 4">
            <a:extLst>
              <a:ext uri="{FF2B5EF4-FFF2-40B4-BE49-F238E27FC236}">
                <a16:creationId xmlns:a16="http://schemas.microsoft.com/office/drawing/2014/main" id="{0C4B3F1C-1129-23F7-89AC-B3E39DC7D863}"/>
              </a:ext>
            </a:extLst>
          </p:cNvPr>
          <p:cNvPicPr>
            <a:picLocks noChangeAspect="1"/>
          </p:cNvPicPr>
          <p:nvPr/>
        </p:nvPicPr>
        <p:blipFill>
          <a:blip r:embed="rId5"/>
          <a:stretch>
            <a:fillRect/>
          </a:stretch>
        </p:blipFill>
        <p:spPr>
          <a:xfrm>
            <a:off x="4761895" y="2830447"/>
            <a:ext cx="3520351" cy="1169552"/>
          </a:xfrm>
          <a:prstGeom prst="rect">
            <a:avLst/>
          </a:prstGeom>
        </p:spPr>
      </p:pic>
    </p:spTree>
    <p:extLst>
      <p:ext uri="{BB962C8B-B14F-4D97-AF65-F5344CB8AC3E}">
        <p14:creationId xmlns:p14="http://schemas.microsoft.com/office/powerpoint/2010/main" val="3833405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grpSp>
        <p:nvGrpSpPr>
          <p:cNvPr id="938" name="Google Shape;938;p50"/>
          <p:cNvGrpSpPr/>
          <p:nvPr/>
        </p:nvGrpSpPr>
        <p:grpSpPr>
          <a:xfrm>
            <a:off x="299286" y="189025"/>
            <a:ext cx="133205" cy="119344"/>
            <a:chOff x="222150" y="185025"/>
            <a:chExt cx="170100" cy="152400"/>
          </a:xfrm>
        </p:grpSpPr>
        <p:cxnSp>
          <p:nvCxnSpPr>
            <p:cNvPr id="939" name="Google Shape;939;p5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0" name="Google Shape;940;p5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41" name="Google Shape;941;p5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42" name="Google Shape;942;p50"/>
          <p:cNvGrpSpPr/>
          <p:nvPr/>
        </p:nvGrpSpPr>
        <p:grpSpPr>
          <a:xfrm>
            <a:off x="286625" y="3999999"/>
            <a:ext cx="145867" cy="958251"/>
            <a:chOff x="286625" y="3923799"/>
            <a:chExt cx="145867" cy="958251"/>
          </a:xfrm>
        </p:grpSpPr>
        <p:sp>
          <p:nvSpPr>
            <p:cNvPr id="943" name="Google Shape;943;p5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4" name="Google Shape;944;p50"/>
            <p:cNvGrpSpPr/>
            <p:nvPr/>
          </p:nvGrpSpPr>
          <p:grpSpPr>
            <a:xfrm>
              <a:off x="298112" y="4342643"/>
              <a:ext cx="110182" cy="126862"/>
              <a:chOff x="281100" y="2027800"/>
              <a:chExt cx="140700" cy="162000"/>
            </a:xfrm>
          </p:grpSpPr>
          <p:sp>
            <p:nvSpPr>
              <p:cNvPr id="945" name="Google Shape;945;p5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50"/>
              <p:cNvGrpSpPr/>
              <p:nvPr/>
            </p:nvGrpSpPr>
            <p:grpSpPr>
              <a:xfrm>
                <a:off x="308875" y="2088450"/>
                <a:ext cx="85200" cy="40700"/>
                <a:chOff x="308875" y="2087000"/>
                <a:chExt cx="85200" cy="40700"/>
              </a:xfrm>
            </p:grpSpPr>
            <p:cxnSp>
              <p:nvCxnSpPr>
                <p:cNvPr id="947" name="Google Shape;947;p5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948" name="Google Shape;948;p5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949" name="Google Shape;949;p50"/>
            <p:cNvGrpSpPr/>
            <p:nvPr/>
          </p:nvGrpSpPr>
          <p:grpSpPr>
            <a:xfrm>
              <a:off x="286625" y="3923799"/>
              <a:ext cx="133200" cy="133200"/>
              <a:chOff x="286625" y="3648899"/>
              <a:chExt cx="133200" cy="133200"/>
            </a:xfrm>
          </p:grpSpPr>
          <p:sp>
            <p:nvSpPr>
              <p:cNvPr id="950" name="Google Shape;950;p5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56" name="Google Shape;956;p50"/>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p>
        </p:txBody>
      </p:sp>
      <p:sp>
        <p:nvSpPr>
          <p:cNvPr id="988" name="Google Shape;988;p5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2" name="Google Shape;992;p50"/>
          <p:cNvGrpSpPr/>
          <p:nvPr/>
        </p:nvGrpSpPr>
        <p:grpSpPr>
          <a:xfrm>
            <a:off x="7819199" y="752550"/>
            <a:ext cx="604800" cy="147600"/>
            <a:chOff x="7688649" y="828750"/>
            <a:chExt cx="604800" cy="147600"/>
          </a:xfrm>
        </p:grpSpPr>
        <p:sp>
          <p:nvSpPr>
            <p:cNvPr id="993" name="Google Shape;993;p50"/>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0"/>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6" name="Google Shape;996;p50"/>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sp>
        <p:nvSpPr>
          <p:cNvPr id="16" name="Google Shape;954;p50">
            <a:extLst>
              <a:ext uri="{FF2B5EF4-FFF2-40B4-BE49-F238E27FC236}">
                <a16:creationId xmlns:a16="http://schemas.microsoft.com/office/drawing/2014/main" id="{5E54C8E3-E382-1FA8-80CB-914B35124F17}"/>
              </a:ext>
            </a:extLst>
          </p:cNvPr>
          <p:cNvSpPr txBox="1">
            <a:spLocks/>
          </p:cNvSpPr>
          <p:nvPr/>
        </p:nvSpPr>
        <p:spPr>
          <a:xfrm>
            <a:off x="867601" y="131875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#describe</a:t>
            </a:r>
          </a:p>
        </p:txBody>
      </p:sp>
      <p:sp>
        <p:nvSpPr>
          <p:cNvPr id="17" name="TextBox 16">
            <a:extLst>
              <a:ext uri="{FF2B5EF4-FFF2-40B4-BE49-F238E27FC236}">
                <a16:creationId xmlns:a16="http://schemas.microsoft.com/office/drawing/2014/main" id="{0CA44F48-BE73-6400-A1F7-7CF3B4A7DFB3}"/>
              </a:ext>
            </a:extLst>
          </p:cNvPr>
          <p:cNvSpPr txBox="1"/>
          <p:nvPr/>
        </p:nvSpPr>
        <p:spPr>
          <a:xfrm>
            <a:off x="867601" y="1626864"/>
            <a:ext cx="3048305" cy="307777"/>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9CDCFE"/>
                </a:solidFill>
                <a:effectLst/>
                <a:latin typeface="Consolas" panose="020B0609020204030204" pitchFamily="49" charset="0"/>
              </a:rPr>
              <a:t>my_data</a:t>
            </a:r>
            <a:r>
              <a:rPr lang="en-US" b="0" dirty="0" err="1">
                <a:solidFill>
                  <a:srgbClr val="D4D4D4"/>
                </a:solidFill>
                <a:effectLst/>
                <a:latin typeface="Consolas" panose="020B0609020204030204" pitchFamily="49" charset="0"/>
              </a:rPr>
              <a:t>.describe</a:t>
            </a:r>
            <a:r>
              <a:rPr lang="en-US" b="0" dirty="0">
                <a:solidFill>
                  <a:srgbClr val="D4D4D4"/>
                </a:solidFill>
                <a:effectLst/>
                <a:latin typeface="Consolas" panose="020B0609020204030204" pitchFamily="49" charset="0"/>
              </a:rPr>
              <a:t>()</a:t>
            </a:r>
          </a:p>
        </p:txBody>
      </p:sp>
      <p:pic>
        <p:nvPicPr>
          <p:cNvPr id="4" name="Picture 3">
            <a:extLst>
              <a:ext uri="{FF2B5EF4-FFF2-40B4-BE49-F238E27FC236}">
                <a16:creationId xmlns:a16="http://schemas.microsoft.com/office/drawing/2014/main" id="{41043019-38EC-426C-6427-34C0B77FD8C6}"/>
              </a:ext>
            </a:extLst>
          </p:cNvPr>
          <p:cNvPicPr>
            <a:picLocks noChangeAspect="1"/>
          </p:cNvPicPr>
          <p:nvPr/>
        </p:nvPicPr>
        <p:blipFill>
          <a:blip r:embed="rId4"/>
          <a:stretch>
            <a:fillRect/>
          </a:stretch>
        </p:blipFill>
        <p:spPr>
          <a:xfrm>
            <a:off x="867601" y="2073040"/>
            <a:ext cx="3498583" cy="1919635"/>
          </a:xfrm>
          <a:prstGeom prst="rect">
            <a:avLst/>
          </a:prstGeom>
        </p:spPr>
      </p:pic>
      <p:sp>
        <p:nvSpPr>
          <p:cNvPr id="18" name="Google Shape;954;p50">
            <a:extLst>
              <a:ext uri="{FF2B5EF4-FFF2-40B4-BE49-F238E27FC236}">
                <a16:creationId xmlns:a16="http://schemas.microsoft.com/office/drawing/2014/main" id="{92FEBBBB-CFAC-07C5-AF90-C1890D7242D4}"/>
              </a:ext>
            </a:extLst>
          </p:cNvPr>
          <p:cNvSpPr txBox="1">
            <a:spLocks/>
          </p:cNvSpPr>
          <p:nvPr/>
        </p:nvSpPr>
        <p:spPr>
          <a:xfrm>
            <a:off x="4948499" y="1395864"/>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#major plots:</a:t>
            </a:r>
          </a:p>
        </p:txBody>
      </p:sp>
      <p:sp>
        <p:nvSpPr>
          <p:cNvPr id="19" name="TextBox 18">
            <a:extLst>
              <a:ext uri="{FF2B5EF4-FFF2-40B4-BE49-F238E27FC236}">
                <a16:creationId xmlns:a16="http://schemas.microsoft.com/office/drawing/2014/main" id="{F85CF6D9-75A1-C3E8-C6CB-C6D393F114A2}"/>
              </a:ext>
            </a:extLst>
          </p:cNvPr>
          <p:cNvSpPr txBox="1"/>
          <p:nvPr/>
        </p:nvSpPr>
        <p:spPr>
          <a:xfrm>
            <a:off x="4948499" y="1765263"/>
            <a:ext cx="3048305" cy="1815882"/>
          </a:xfrm>
          <a:prstGeom prst="rect">
            <a:avLst/>
          </a:prstGeom>
          <a:noFill/>
        </p:spPr>
        <p:txBody>
          <a:bodyPr wrap="square" rtlCol="0">
            <a:spAutoFit/>
          </a:bodyPr>
          <a:lstStyle/>
          <a:p>
            <a:pPr marL="0" indent="0"/>
            <a:r>
              <a:rPr lang="en-US" dirty="0">
                <a:solidFill>
                  <a:schemeClr val="bg1"/>
                </a:solidFill>
                <a:latin typeface="Consolas" panose="020B0609020204030204" pitchFamily="49" charset="0"/>
              </a:rPr>
              <a:t>&gt;&gt;&gt;</a:t>
            </a:r>
            <a:r>
              <a:rPr lang="en-US" dirty="0">
                <a:solidFill>
                  <a:srgbClr val="F92672"/>
                </a:solidFill>
                <a:latin typeface="Consolas" panose="020B0609020204030204" pitchFamily="49" charset="0"/>
              </a:rPr>
              <a:t>pip </a:t>
            </a:r>
            <a:r>
              <a:rPr lang="en-US" dirty="0">
                <a:solidFill>
                  <a:schemeClr val="bg1"/>
                </a:solidFill>
                <a:latin typeface="Consolas" panose="020B0609020204030204" pitchFamily="49" charset="0"/>
              </a:rPr>
              <a:t>install matplotlib</a:t>
            </a:r>
          </a:p>
          <a:p>
            <a:r>
              <a:rPr lang="en-US" dirty="0">
                <a:solidFill>
                  <a:schemeClr val="bg1"/>
                </a:solidFill>
                <a:latin typeface="Consolas" panose="020B0609020204030204" pitchFamily="49" charset="0"/>
              </a:rPr>
              <a:t>&gt;&gt;&gt;</a:t>
            </a:r>
            <a:r>
              <a:rPr lang="en-US" b="0" dirty="0">
                <a:solidFill>
                  <a:srgbClr val="C586C0"/>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matplotlib</a:t>
            </a:r>
            <a:r>
              <a:rPr lang="en-US" b="0" dirty="0" err="1">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pyplot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as</a:t>
            </a:r>
            <a:r>
              <a:rPr lang="en-US" b="0" dirty="0">
                <a:solidFill>
                  <a:srgbClr val="D4D4D4"/>
                </a:solidFill>
                <a:effectLst/>
                <a:latin typeface="Consolas" panose="020B0609020204030204" pitchFamily="49" charset="0"/>
              </a:rPr>
              <a:t> </a:t>
            </a:r>
            <a:r>
              <a:rPr lang="en-US" b="0" dirty="0" err="1">
                <a:solidFill>
                  <a:srgbClr val="4EC9B0"/>
                </a:solidFill>
                <a:effectLst/>
                <a:latin typeface="Consolas" panose="020B0609020204030204" pitchFamily="49" charset="0"/>
              </a:rPr>
              <a:t>plt</a:t>
            </a:r>
            <a:endParaRPr lang="en-US" b="0" dirty="0">
              <a:solidFill>
                <a:srgbClr val="4EC9B0"/>
              </a:solidFill>
              <a:effectLst/>
              <a:latin typeface="Consolas" panose="020B0609020204030204" pitchFamily="49" charset="0"/>
            </a:endParaRPr>
          </a:p>
          <a:p>
            <a:r>
              <a:rPr lang="en-US" dirty="0">
                <a:solidFill>
                  <a:schemeClr val="bg1"/>
                </a:solidFill>
                <a:latin typeface="Consolas" panose="020B0609020204030204" pitchFamily="49" charset="0"/>
              </a:rPr>
              <a:t>&gt;&gt;&gt;</a:t>
            </a:r>
            <a:r>
              <a:rPr lang="en-US" b="0" dirty="0">
                <a:solidFill>
                  <a:srgbClr val="D4D4D4"/>
                </a:solidFill>
                <a:effectLst/>
                <a:latin typeface="Consolas" panose="020B0609020204030204" pitchFamily="49" charset="0"/>
              </a:rPr>
              <a:t>%matplotlib inline</a:t>
            </a:r>
            <a:endParaRPr lang="en-US" b="0" dirty="0">
              <a:solidFill>
                <a:schemeClr val="bg1"/>
              </a:solidFill>
              <a:effectLst/>
              <a:latin typeface="Consolas" panose="020B0609020204030204" pitchFamily="49" charset="0"/>
            </a:endParaRPr>
          </a:p>
          <a:p>
            <a:endParaRPr lang="en-US" dirty="0">
              <a:solidFill>
                <a:srgbClr val="4EC9B0"/>
              </a:solidFill>
              <a:latin typeface="Consolas" panose="020B0609020204030204" pitchFamily="49" charset="0"/>
            </a:endParaRPr>
          </a:p>
          <a:p>
            <a:r>
              <a:rPr lang="en-US" b="0" dirty="0">
                <a:solidFill>
                  <a:schemeClr val="bg1"/>
                </a:solidFill>
                <a:effectLst/>
                <a:latin typeface="Consolas" panose="020B0609020204030204" pitchFamily="49" charset="0"/>
              </a:rPr>
              <a:t># python library to integrate graphs and represent data in graphical manner…</a:t>
            </a:r>
          </a:p>
        </p:txBody>
      </p:sp>
    </p:spTree>
    <p:extLst>
      <p:ext uri="{BB962C8B-B14F-4D97-AF65-F5344CB8AC3E}">
        <p14:creationId xmlns:p14="http://schemas.microsoft.com/office/powerpoint/2010/main" val="11074123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796200" y="1833086"/>
            <a:ext cx="3719391" cy="2677656"/>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scatter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my_data</a:t>
            </a:r>
            <a:r>
              <a:rPr lang="en-US" b="0" dirty="0" err="1">
                <a:solidFill>
                  <a:srgbClr val="D4D4D4"/>
                </a:solidFill>
                <a:effectLst/>
                <a:latin typeface="Consolas" panose="020B0609020204030204" pitchFamily="49" charset="0"/>
              </a:rPr>
              <a:t>.sepal_length,</a:t>
            </a:r>
            <a:r>
              <a:rPr lang="en-US" b="0" dirty="0" err="1">
                <a:solidFill>
                  <a:srgbClr val="9CDCFE"/>
                </a:solidFill>
                <a:effectLst/>
                <a:latin typeface="Consolas" panose="020B0609020204030204" pitchFamily="49" charset="0"/>
              </a:rPr>
              <a:t>my_data</a:t>
            </a:r>
            <a:r>
              <a:rPr lang="en-US" b="0" dirty="0" err="1">
                <a:solidFill>
                  <a:srgbClr val="D4D4D4"/>
                </a:solidFill>
                <a:effectLst/>
                <a:latin typeface="Consolas" panose="020B0609020204030204" pitchFamily="49" charset="0"/>
              </a:rPr>
              <a:t>.sepal_width,</a:t>
            </a:r>
            <a:r>
              <a:rPr lang="en-US" b="0" dirty="0" err="1">
                <a:solidFill>
                  <a:srgbClr val="9CDCFE"/>
                </a:solidFill>
                <a:effectLst/>
                <a:latin typeface="Consolas" panose="020B0609020204030204" pitchFamily="49" charset="0"/>
              </a:rPr>
              <a: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a:t>
            </a:r>
          </a:p>
          <a:p>
            <a:r>
              <a:rPr lang="en-US" b="0" dirty="0">
                <a:solidFill>
                  <a:schemeClr val="bg1"/>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'Sepal’</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dirty="0">
                <a:solidFill>
                  <a:srgbClr val="D4D4D4"/>
                </a:solidFill>
                <a:latin typeface="Consolas" panose="020B0609020204030204" pitchFamily="49" charset="0"/>
              </a:rPr>
              <a:t>#</a:t>
            </a:r>
            <a:r>
              <a:rPr lang="en-US" b="0" i="0" dirty="0">
                <a:solidFill>
                  <a:srgbClr val="4D5156"/>
                </a:solidFill>
                <a:effectLst/>
                <a:latin typeface="Roboto" panose="02000000000000000000" pitchFamily="2" charset="0"/>
              </a:rPr>
              <a:t> </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 scatter plot (also called a scatterplot, scatter graph, scatter chart, scattergram, or scatter diagram) is a type of plot or mathematical diagram using Cartesian coordinates to display values for typically two variables for a set of data.</a:t>
            </a:r>
            <a:endParaRPr lang="en-US" b="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796200" y="15165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#scatterplot</a:t>
            </a:r>
          </a:p>
        </p:txBody>
      </p:sp>
      <p:pic>
        <p:nvPicPr>
          <p:cNvPr id="6" name="Picture 5">
            <a:extLst>
              <a:ext uri="{FF2B5EF4-FFF2-40B4-BE49-F238E27FC236}">
                <a16:creationId xmlns:a16="http://schemas.microsoft.com/office/drawing/2014/main" id="{A12F239D-987D-B02A-9BFB-A9205CFF4D15}"/>
              </a:ext>
            </a:extLst>
          </p:cNvPr>
          <p:cNvPicPr>
            <a:picLocks noChangeAspect="1"/>
          </p:cNvPicPr>
          <p:nvPr/>
        </p:nvPicPr>
        <p:blipFill>
          <a:blip r:embed="rId4"/>
          <a:stretch>
            <a:fillRect/>
          </a:stretch>
        </p:blipFill>
        <p:spPr>
          <a:xfrm>
            <a:off x="4626404" y="1516577"/>
            <a:ext cx="3523509" cy="2805877"/>
          </a:xfrm>
          <a:prstGeom prst="rect">
            <a:avLst/>
          </a:prstGeom>
        </p:spPr>
      </p:pic>
    </p:spTree>
    <p:extLst>
      <p:ext uri="{BB962C8B-B14F-4D97-AF65-F5344CB8AC3E}">
        <p14:creationId xmlns:p14="http://schemas.microsoft.com/office/powerpoint/2010/main" val="1555420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796200" y="1574092"/>
            <a:ext cx="3569283" cy="2462213"/>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sepal_length</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value_counts</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plot.bar</a:t>
            </a:r>
            <a:r>
              <a:rPr lang="en-US" b="0" dirty="0">
                <a:solidFill>
                  <a:srgbClr val="D4D4D4"/>
                </a:solidFill>
                <a:effectLst/>
                <a:latin typeface="Consolas" panose="020B0609020204030204" pitchFamily="49" charset="0"/>
              </a:rPr>
              <a:t>()</a:t>
            </a:r>
          </a:p>
          <a:p>
            <a:r>
              <a:rPr lang="en-US" b="0" dirty="0">
                <a:solidFill>
                  <a:schemeClr val="bg1"/>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'Sepal’</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r>
              <a:rPr lang="en-US" b="0" i="0" dirty="0">
                <a:solidFill>
                  <a:srgbClr val="4D5156"/>
                </a:solidFill>
                <a:effectLst/>
                <a:latin typeface="Roboto" panose="02000000000000000000" pitchFamily="2" charset="0"/>
              </a:rPr>
              <a:t> </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Bar graphs are the pictorial representation of data (generally grouped), in the form of vertical or horizontal rectangular bars, where the length of bars are proportional to the measure of data</a:t>
            </a:r>
            <a:endParaRPr lang="en-US" b="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796200" y="1280528"/>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#barplot</a:t>
            </a:r>
          </a:p>
        </p:txBody>
      </p:sp>
      <p:pic>
        <p:nvPicPr>
          <p:cNvPr id="5" name="Picture 4">
            <a:extLst>
              <a:ext uri="{FF2B5EF4-FFF2-40B4-BE49-F238E27FC236}">
                <a16:creationId xmlns:a16="http://schemas.microsoft.com/office/drawing/2014/main" id="{AA6A3FBC-B025-9031-82C1-5107D4059831}"/>
              </a:ext>
            </a:extLst>
          </p:cNvPr>
          <p:cNvPicPr>
            <a:picLocks noChangeAspect="1"/>
          </p:cNvPicPr>
          <p:nvPr/>
        </p:nvPicPr>
        <p:blipFill>
          <a:blip r:embed="rId4"/>
          <a:stretch>
            <a:fillRect/>
          </a:stretch>
        </p:blipFill>
        <p:spPr>
          <a:xfrm>
            <a:off x="4572000" y="1492536"/>
            <a:ext cx="3569283" cy="2898414"/>
          </a:xfrm>
          <a:prstGeom prst="rect">
            <a:avLst/>
          </a:prstGeom>
        </p:spPr>
      </p:pic>
    </p:spTree>
    <p:extLst>
      <p:ext uri="{BB962C8B-B14F-4D97-AF65-F5344CB8AC3E}">
        <p14:creationId xmlns:p14="http://schemas.microsoft.com/office/powerpoint/2010/main" val="4241799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796200" y="1575178"/>
            <a:ext cx="3435831" cy="2462213"/>
          </a:xfrm>
          <a:prstGeom prst="rect">
            <a:avLst/>
          </a:prstGeom>
          <a:noFill/>
        </p:spPr>
        <p:txBody>
          <a:bodyPr wrap="square" rtlCol="0">
            <a:spAutoFit/>
          </a:bodyPr>
          <a:lstStyle/>
          <a:p>
            <a:r>
              <a:rPr lang="en-US" b="0" dirty="0">
                <a:solidFill>
                  <a:schemeClr val="bg1"/>
                </a:solidFill>
                <a:effectLst/>
                <a:latin typeface="Consolas" panose="020B0609020204030204" pitchFamily="49" charset="0"/>
              </a:rPr>
              <a:t>&gt;&gt;&gt;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sepal_length</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plot.hist</a:t>
            </a:r>
            <a:r>
              <a:rPr lang="en-US" b="0" dirty="0">
                <a:solidFill>
                  <a:srgbClr val="D4D4D4"/>
                </a:solidFill>
                <a:effectLst/>
                <a:latin typeface="Consolas" panose="020B0609020204030204" pitchFamily="49" charset="0"/>
              </a:rPr>
              <a:t>()</a:t>
            </a:r>
          </a:p>
          <a:p>
            <a:r>
              <a:rPr lang="en-US" b="0" dirty="0">
                <a:solidFill>
                  <a:schemeClr val="bg1"/>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plt</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title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'Sepal’</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r>
              <a:rPr lang="en-US" b="0" i="0" dirty="0">
                <a:solidFill>
                  <a:srgbClr val="4D5156"/>
                </a:solidFill>
                <a:effectLst/>
                <a:latin typeface="Roboto" panose="02000000000000000000" pitchFamily="2" charset="0"/>
              </a:rPr>
              <a:t> </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 histogram is an approximate representation of the distribution of numerical data.  A histogram is a graphical representation of a grouped frequency distribution with continuous classes.</a:t>
            </a:r>
            <a:endParaRPr lang="en-US" b="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796200" y="124189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#hisotgram</a:t>
            </a:r>
          </a:p>
        </p:txBody>
      </p:sp>
      <p:pic>
        <p:nvPicPr>
          <p:cNvPr id="6" name="Picture 5">
            <a:extLst>
              <a:ext uri="{FF2B5EF4-FFF2-40B4-BE49-F238E27FC236}">
                <a16:creationId xmlns:a16="http://schemas.microsoft.com/office/drawing/2014/main" id="{BCD01A43-4F1E-3009-DB11-077B418EC302}"/>
              </a:ext>
            </a:extLst>
          </p:cNvPr>
          <p:cNvPicPr>
            <a:picLocks noChangeAspect="1"/>
          </p:cNvPicPr>
          <p:nvPr/>
        </p:nvPicPr>
        <p:blipFill>
          <a:blip r:embed="rId4"/>
          <a:stretch>
            <a:fillRect/>
          </a:stretch>
        </p:blipFill>
        <p:spPr>
          <a:xfrm>
            <a:off x="4496889" y="1430785"/>
            <a:ext cx="3698510" cy="2857050"/>
          </a:xfrm>
          <a:prstGeom prst="rect">
            <a:avLst/>
          </a:prstGeom>
        </p:spPr>
      </p:pic>
    </p:spTree>
    <p:extLst>
      <p:ext uri="{BB962C8B-B14F-4D97-AF65-F5344CB8AC3E}">
        <p14:creationId xmlns:p14="http://schemas.microsoft.com/office/powerpoint/2010/main" val="4757164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86CF072-3743-9A42-639E-0B9B4076AB71}"/>
              </a:ext>
            </a:extLst>
          </p:cNvPr>
          <p:cNvPicPr>
            <a:picLocks noChangeAspect="1"/>
          </p:cNvPicPr>
          <p:nvPr/>
        </p:nvPicPr>
        <p:blipFill>
          <a:blip r:embed="rId6"/>
          <a:stretch>
            <a:fillRect/>
          </a:stretch>
        </p:blipFill>
        <p:spPr>
          <a:xfrm>
            <a:off x="5026814" y="1344467"/>
            <a:ext cx="3168585" cy="3153743"/>
          </a:xfrm>
          <a:prstGeom prst="rect">
            <a:avLst/>
          </a:prstGeom>
        </p:spPr>
      </p:pic>
      <p:sp>
        <p:nvSpPr>
          <p:cNvPr id="3" name="TextBox 2">
            <a:extLst>
              <a:ext uri="{FF2B5EF4-FFF2-40B4-BE49-F238E27FC236}">
                <a16:creationId xmlns:a16="http://schemas.microsoft.com/office/drawing/2014/main" id="{7954066A-DD3E-32E7-76B6-D3CF28CB2F64}"/>
              </a:ext>
            </a:extLst>
          </p:cNvPr>
          <p:cNvSpPr txBox="1"/>
          <p:nvPr/>
        </p:nvSpPr>
        <p:spPr>
          <a:xfrm>
            <a:off x="796200" y="1668902"/>
            <a:ext cx="3775800" cy="3108543"/>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.jointplot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sepal_length"</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sepal_width"</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r>
              <a:rPr lang="en-US" b="0" i="0" dirty="0">
                <a:solidFill>
                  <a:srgbClr val="000000"/>
                </a:solidFill>
                <a:effectLst/>
                <a:latin typeface="Roboto" panose="02000000000000000000" pitchFamily="2" charset="0"/>
              </a:rPr>
              <a:t> </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 Jointplot comprises three plots. Out of the three, one plot displays a bivariate graph which shows how the dependent variable (Y) varies with the independent variable (X). Another plot is placed horizontally at the top of the bivariate graph and it shows the distribution of the independent variable (X).</a:t>
            </a:r>
          </a:p>
          <a:p>
            <a:endParaRPr lang="en-US" b="0" dirty="0">
              <a:solidFill>
                <a:srgbClr val="D4D4D4"/>
              </a:solidFill>
              <a:effectLst/>
              <a:latin typeface="Consolas" panose="020B06090202040302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796200" y="134446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#jointplot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1385529" y="1833086"/>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.jointplot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species"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sepal_length"</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1377450" y="1516577"/>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#jointplot</a:t>
            </a:r>
          </a:p>
        </p:txBody>
      </p:sp>
      <p:pic>
        <p:nvPicPr>
          <p:cNvPr id="6" name="Picture 5">
            <a:extLst>
              <a:ext uri="{FF2B5EF4-FFF2-40B4-BE49-F238E27FC236}">
                <a16:creationId xmlns:a16="http://schemas.microsoft.com/office/drawing/2014/main" id="{147FEA1C-DB35-911A-D6D1-034BB3049109}"/>
              </a:ext>
            </a:extLst>
          </p:cNvPr>
          <p:cNvPicPr>
            <a:picLocks noChangeAspect="1"/>
          </p:cNvPicPr>
          <p:nvPr/>
        </p:nvPicPr>
        <p:blipFill>
          <a:blip r:embed="rId4"/>
          <a:stretch>
            <a:fillRect/>
          </a:stretch>
        </p:blipFill>
        <p:spPr>
          <a:xfrm>
            <a:off x="4918494" y="1325250"/>
            <a:ext cx="3048305" cy="3069772"/>
          </a:xfrm>
          <a:prstGeom prst="rect">
            <a:avLst/>
          </a:prstGeom>
        </p:spPr>
      </p:pic>
    </p:spTree>
    <p:extLst>
      <p:ext uri="{BB962C8B-B14F-4D97-AF65-F5344CB8AC3E}">
        <p14:creationId xmlns:p14="http://schemas.microsoft.com/office/powerpoint/2010/main" val="13073845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66" name="Google Shape;666;p40"/>
          <p:cNvGrpSpPr/>
          <p:nvPr/>
        </p:nvGrpSpPr>
        <p:grpSpPr>
          <a:xfrm rot="5400000">
            <a:off x="1374423" y="1682353"/>
            <a:ext cx="2376289" cy="1933510"/>
            <a:chOff x="6007752" y="1813287"/>
            <a:chExt cx="2279633" cy="1173460"/>
          </a:xfrm>
        </p:grpSpPr>
        <p:sp>
          <p:nvSpPr>
            <p:cNvPr id="667" name="Google Shape;667;p40"/>
            <p:cNvSpPr/>
            <p:nvPr/>
          </p:nvSpPr>
          <p:spPr>
            <a:xfrm>
              <a:off x="6007752" y="1813287"/>
              <a:ext cx="790000" cy="555800"/>
            </a:xfrm>
            <a:custGeom>
              <a:avLst/>
              <a:gdLst/>
              <a:ahLst/>
              <a:cxnLst/>
              <a:rect l="l" t="t" r="r" b="b"/>
              <a:pathLst>
                <a:path w="27279" h="19192" extrusionOk="0">
                  <a:moveTo>
                    <a:pt x="2746" y="0"/>
                  </a:moveTo>
                  <a:cubicBezTo>
                    <a:pt x="1231" y="0"/>
                    <a:pt x="1" y="1230"/>
                    <a:pt x="1" y="2740"/>
                  </a:cubicBezTo>
                  <a:lnTo>
                    <a:pt x="1" y="16451"/>
                  </a:lnTo>
                  <a:cubicBezTo>
                    <a:pt x="1" y="17967"/>
                    <a:pt x="1231" y="19191"/>
                    <a:pt x="2746" y="19191"/>
                  </a:cubicBezTo>
                  <a:lnTo>
                    <a:pt x="24538" y="19191"/>
                  </a:lnTo>
                  <a:cubicBezTo>
                    <a:pt x="26054" y="19191"/>
                    <a:pt x="27278" y="17967"/>
                    <a:pt x="27278" y="16451"/>
                  </a:cubicBezTo>
                  <a:lnTo>
                    <a:pt x="27278" y="2740"/>
                  </a:lnTo>
                  <a:cubicBezTo>
                    <a:pt x="27278" y="1230"/>
                    <a:pt x="26054"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6007752" y="2430831"/>
              <a:ext cx="1641713" cy="555916"/>
            </a:xfrm>
            <a:custGeom>
              <a:avLst/>
              <a:gdLst/>
              <a:ahLst/>
              <a:cxnLst/>
              <a:rect l="l" t="t" r="r" b="b"/>
              <a:pathLst>
                <a:path w="56689" h="19196" extrusionOk="0">
                  <a:moveTo>
                    <a:pt x="2746" y="0"/>
                  </a:moveTo>
                  <a:cubicBezTo>
                    <a:pt x="1231" y="0"/>
                    <a:pt x="1" y="1230"/>
                    <a:pt x="1" y="2746"/>
                  </a:cubicBezTo>
                  <a:lnTo>
                    <a:pt x="1" y="16450"/>
                  </a:lnTo>
                  <a:cubicBezTo>
                    <a:pt x="1" y="17965"/>
                    <a:pt x="1231" y="19195"/>
                    <a:pt x="2746" y="19195"/>
                  </a:cubicBezTo>
                  <a:lnTo>
                    <a:pt x="53949" y="19195"/>
                  </a:lnTo>
                  <a:cubicBezTo>
                    <a:pt x="55459" y="19195"/>
                    <a:pt x="56689" y="17965"/>
                    <a:pt x="56689" y="16450"/>
                  </a:cubicBezTo>
                  <a:lnTo>
                    <a:pt x="56689" y="2746"/>
                  </a:lnTo>
                  <a:cubicBezTo>
                    <a:pt x="56689" y="1230"/>
                    <a:pt x="55459" y="0"/>
                    <a:pt x="53949"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0"/>
            <p:cNvSpPr/>
            <p:nvPr/>
          </p:nvSpPr>
          <p:spPr>
            <a:xfrm>
              <a:off x="6859503" y="1813287"/>
              <a:ext cx="789971" cy="555800"/>
            </a:xfrm>
            <a:custGeom>
              <a:avLst/>
              <a:gdLst/>
              <a:ahLst/>
              <a:cxnLst/>
              <a:rect l="l" t="t" r="r" b="b"/>
              <a:pathLst>
                <a:path w="27278" h="19192" extrusionOk="0">
                  <a:moveTo>
                    <a:pt x="2740" y="0"/>
                  </a:moveTo>
                  <a:cubicBezTo>
                    <a:pt x="1225" y="0"/>
                    <a:pt x="0" y="1230"/>
                    <a:pt x="0" y="2740"/>
                  </a:cubicBezTo>
                  <a:lnTo>
                    <a:pt x="0" y="16451"/>
                  </a:lnTo>
                  <a:cubicBezTo>
                    <a:pt x="0" y="17967"/>
                    <a:pt x="1225" y="19191"/>
                    <a:pt x="2740" y="19191"/>
                  </a:cubicBezTo>
                  <a:lnTo>
                    <a:pt x="24538" y="19191"/>
                  </a:lnTo>
                  <a:cubicBezTo>
                    <a:pt x="26048" y="19191"/>
                    <a:pt x="27278" y="17967"/>
                    <a:pt x="27278" y="16451"/>
                  </a:cubicBezTo>
                  <a:lnTo>
                    <a:pt x="27278" y="2740"/>
                  </a:lnTo>
                  <a:cubicBezTo>
                    <a:pt x="27278" y="1230"/>
                    <a:pt x="26048" y="0"/>
                    <a:pt x="24538"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0"/>
            <p:cNvSpPr/>
            <p:nvPr/>
          </p:nvSpPr>
          <p:spPr>
            <a:xfrm>
              <a:off x="7728138" y="1813287"/>
              <a:ext cx="559247" cy="258120"/>
            </a:xfrm>
            <a:custGeom>
              <a:avLst/>
              <a:gdLst/>
              <a:ahLst/>
              <a:cxnLst/>
              <a:rect l="l" t="t" r="r" b="b"/>
              <a:pathLst>
                <a:path w="19311" h="8913" extrusionOk="0">
                  <a:moveTo>
                    <a:pt x="2746" y="0"/>
                  </a:moveTo>
                  <a:cubicBezTo>
                    <a:pt x="1230" y="0"/>
                    <a:pt x="1" y="1230"/>
                    <a:pt x="1" y="2740"/>
                  </a:cubicBezTo>
                  <a:lnTo>
                    <a:pt x="1" y="6167"/>
                  </a:lnTo>
                  <a:cubicBezTo>
                    <a:pt x="1" y="7682"/>
                    <a:pt x="1230" y="8912"/>
                    <a:pt x="2746" y="8912"/>
                  </a:cubicBezTo>
                  <a:lnTo>
                    <a:pt x="16571" y="8912"/>
                  </a:lnTo>
                  <a:cubicBezTo>
                    <a:pt x="18081" y="8912"/>
                    <a:pt x="19311" y="7682"/>
                    <a:pt x="19311" y="6167"/>
                  </a:cubicBezTo>
                  <a:lnTo>
                    <a:pt x="19311" y="2740"/>
                  </a:lnTo>
                  <a:cubicBezTo>
                    <a:pt x="19311" y="1230"/>
                    <a:pt x="18081" y="0"/>
                    <a:pt x="16571" y="0"/>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0"/>
            <p:cNvSpPr/>
            <p:nvPr/>
          </p:nvSpPr>
          <p:spPr>
            <a:xfrm>
              <a:off x="7728138" y="2131674"/>
              <a:ext cx="559247" cy="855073"/>
            </a:xfrm>
            <a:custGeom>
              <a:avLst/>
              <a:gdLst/>
              <a:ahLst/>
              <a:cxnLst/>
              <a:rect l="l" t="t" r="r" b="b"/>
              <a:pathLst>
                <a:path w="19311" h="29526" extrusionOk="0">
                  <a:moveTo>
                    <a:pt x="2746" y="1"/>
                  </a:moveTo>
                  <a:cubicBezTo>
                    <a:pt x="1230" y="1"/>
                    <a:pt x="1" y="1231"/>
                    <a:pt x="1" y="2741"/>
                  </a:cubicBezTo>
                  <a:lnTo>
                    <a:pt x="1" y="26780"/>
                  </a:lnTo>
                  <a:cubicBezTo>
                    <a:pt x="1" y="28295"/>
                    <a:pt x="1230" y="29525"/>
                    <a:pt x="2746" y="29525"/>
                  </a:cubicBezTo>
                  <a:lnTo>
                    <a:pt x="16571" y="29525"/>
                  </a:lnTo>
                  <a:cubicBezTo>
                    <a:pt x="18081" y="29525"/>
                    <a:pt x="19311" y="28295"/>
                    <a:pt x="19311" y="26780"/>
                  </a:cubicBezTo>
                  <a:lnTo>
                    <a:pt x="19311" y="2741"/>
                  </a:lnTo>
                  <a:cubicBezTo>
                    <a:pt x="19311" y="1231"/>
                    <a:pt x="18081" y="1"/>
                    <a:pt x="16571" y="1"/>
                  </a:cubicBezTo>
                  <a:close/>
                </a:path>
              </a:pathLst>
            </a:custGeom>
            <a:gradFill>
              <a:gsLst>
                <a:gs pos="0">
                  <a:srgbClr val="80DFFF"/>
                </a:gs>
                <a:gs pos="100000">
                  <a:srgbClr val="318FFA">
                    <a:alpha val="71764"/>
                  </a:srgbClr>
                </a:gs>
              </a:gsLst>
              <a:lin ang="2698631" scaled="0"/>
            </a:gradFill>
            <a:ln>
              <a:noFill/>
            </a:ln>
            <a:effectLst>
              <a:outerShdw blurRad="57150" dist="19050" dir="5400000" algn="bl" rotWithShape="0">
                <a:srgbClr val="000000">
                  <a:alpha val="32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0"/>
          <p:cNvSpPr/>
          <p:nvPr/>
        </p:nvSpPr>
        <p:spPr>
          <a:xfrm>
            <a:off x="1040525" y="1580625"/>
            <a:ext cx="1355700" cy="678900"/>
          </a:xfrm>
          <a:prstGeom prst="roundRect">
            <a:avLst>
              <a:gd name="adj" fmla="val 8585"/>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0"/>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690" name="Google Shape;690;p40"/>
          <p:cNvSpPr txBox="1">
            <a:spLocks noGrp="1"/>
          </p:cNvSpPr>
          <p:nvPr>
            <p:ph type="subTitle" idx="1"/>
          </p:nvPr>
        </p:nvSpPr>
        <p:spPr>
          <a:xfrm>
            <a:off x="4437900" y="2183600"/>
            <a:ext cx="3617700" cy="158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What you people think ‘bout this language?</a:t>
            </a:r>
          </a:p>
          <a:p>
            <a:pPr marL="0" lvl="0" indent="0" algn="l" rtl="0">
              <a:spcBef>
                <a:spcPts val="0"/>
              </a:spcBef>
              <a:spcAft>
                <a:spcPts val="0"/>
              </a:spcAft>
              <a:buNone/>
            </a:pPr>
            <a:r>
              <a:rPr lang="en-US" dirty="0"/>
              <a:t>Well someone asked me the same when I was introduced to it. And I said “</a:t>
            </a:r>
            <a:r>
              <a:rPr lang="hi-IN" b="0" i="0" dirty="0">
                <a:solidFill>
                  <a:srgbClr val="E8EAED"/>
                </a:solidFill>
                <a:effectLst/>
                <a:latin typeface="arial" panose="020B0604020202020204" pitchFamily="34" charset="0"/>
              </a:rPr>
              <a:t>साँप</a:t>
            </a:r>
            <a:r>
              <a:rPr lang="en-US" dirty="0"/>
              <a:t>”. Yeah well who keeps a name such like that?</a:t>
            </a:r>
          </a:p>
          <a:p>
            <a:pPr marL="0" lvl="0" indent="0" algn="l" rtl="0">
              <a:spcBef>
                <a:spcPts val="0"/>
              </a:spcBef>
              <a:spcAft>
                <a:spcPts val="0"/>
              </a:spcAft>
              <a:buNone/>
            </a:pPr>
            <a:r>
              <a:rPr lang="en-US" dirty="0"/>
              <a:t>Well t</a:t>
            </a:r>
            <a:r>
              <a:rPr lang="en-US" dirty="0">
                <a:solidFill>
                  <a:srgbClr val="E8EAED"/>
                </a:solidFill>
                <a:latin typeface="arial" panose="020B0604020202020204" pitchFamily="34" charset="0"/>
              </a:rPr>
              <a:t>hey could have kept it Gulab Jamun or Crème Brule or Croc too. </a:t>
            </a:r>
            <a:r>
              <a:rPr lang="en-US" b="0" i="0" dirty="0">
                <a:solidFill>
                  <a:srgbClr val="E8EAED"/>
                </a:solidFill>
                <a:effectLst/>
                <a:latin typeface="arial" panose="020B0604020202020204" pitchFamily="34" charset="0"/>
              </a:rPr>
              <a:t> </a:t>
            </a:r>
            <a:endParaRPr lang="en-US" dirty="0"/>
          </a:p>
        </p:txBody>
      </p:sp>
      <p:cxnSp>
        <p:nvCxnSpPr>
          <p:cNvPr id="691" name="Google Shape;691;p40"/>
          <p:cNvCxnSpPr/>
          <p:nvPr/>
        </p:nvCxnSpPr>
        <p:spPr>
          <a:xfrm>
            <a:off x="3697800" y="1175388"/>
            <a:ext cx="740100" cy="0"/>
          </a:xfrm>
          <a:prstGeom prst="straightConnector1">
            <a:avLst/>
          </a:prstGeom>
          <a:noFill/>
          <a:ln w="9525" cap="flat" cmpd="sng">
            <a:solidFill>
              <a:schemeClr val="dk2"/>
            </a:solidFill>
            <a:prstDash val="solid"/>
            <a:round/>
            <a:headEnd type="none" w="med" len="med"/>
            <a:tailEnd type="stealth" w="med" len="med"/>
          </a:ln>
        </p:spPr>
      </p:cxnSp>
      <p:sp>
        <p:nvSpPr>
          <p:cNvPr id="692" name="Google Shape;692;p40"/>
          <p:cNvSpPr/>
          <p:nvPr/>
        </p:nvSpPr>
        <p:spPr>
          <a:xfrm>
            <a:off x="1214637" y="1670945"/>
            <a:ext cx="325435" cy="325864"/>
          </a:xfrm>
          <a:custGeom>
            <a:avLst/>
            <a:gdLst/>
            <a:ahLst/>
            <a:cxnLst/>
            <a:rect l="l" t="t" r="r" b="b"/>
            <a:pathLst>
              <a:path w="7589" h="7599" extrusionOk="0">
                <a:moveTo>
                  <a:pt x="3794" y="0"/>
                </a:moveTo>
                <a:cubicBezTo>
                  <a:pt x="1697" y="0"/>
                  <a:pt x="0" y="1703"/>
                  <a:pt x="0" y="3800"/>
                </a:cubicBezTo>
                <a:cubicBezTo>
                  <a:pt x="0" y="4884"/>
                  <a:pt x="449" y="5861"/>
                  <a:pt x="1176" y="6550"/>
                </a:cubicBezTo>
                <a:cubicBezTo>
                  <a:pt x="1861" y="7200"/>
                  <a:pt x="2781" y="7599"/>
                  <a:pt x="3794" y="7599"/>
                </a:cubicBezTo>
                <a:cubicBezTo>
                  <a:pt x="4812" y="7599"/>
                  <a:pt x="5733" y="7200"/>
                  <a:pt x="6413" y="6550"/>
                </a:cubicBezTo>
                <a:cubicBezTo>
                  <a:pt x="7138" y="5856"/>
                  <a:pt x="7589" y="4884"/>
                  <a:pt x="7589" y="3800"/>
                </a:cubicBezTo>
                <a:cubicBezTo>
                  <a:pt x="7589" y="1703"/>
                  <a:pt x="5896" y="0"/>
                  <a:pt x="3794" y="0"/>
                </a:cubicBezTo>
                <a:close/>
              </a:path>
            </a:pathLst>
          </a:cu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0"/>
          <p:cNvSpPr/>
          <p:nvPr/>
        </p:nvSpPr>
        <p:spPr>
          <a:xfrm>
            <a:off x="1324030" y="1718502"/>
            <a:ext cx="106649" cy="106820"/>
          </a:xfrm>
          <a:custGeom>
            <a:avLst/>
            <a:gdLst/>
            <a:ahLst/>
            <a:cxnLst/>
            <a:rect l="l" t="t" r="r" b="b"/>
            <a:pathLst>
              <a:path w="2487" h="2491" extrusionOk="0">
                <a:moveTo>
                  <a:pt x="1243" y="1"/>
                </a:moveTo>
                <a:cubicBezTo>
                  <a:pt x="558" y="1"/>
                  <a:pt x="1" y="558"/>
                  <a:pt x="1" y="1243"/>
                </a:cubicBezTo>
                <a:cubicBezTo>
                  <a:pt x="1" y="1934"/>
                  <a:pt x="558" y="2491"/>
                  <a:pt x="1243" y="2491"/>
                </a:cubicBezTo>
                <a:cubicBezTo>
                  <a:pt x="1934" y="2491"/>
                  <a:pt x="2486" y="1934"/>
                  <a:pt x="2486" y="1243"/>
                </a:cubicBezTo>
                <a:cubicBezTo>
                  <a:pt x="2486" y="558"/>
                  <a:pt x="1934" y="1"/>
                  <a:pt x="1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0"/>
          <p:cNvSpPr/>
          <p:nvPr/>
        </p:nvSpPr>
        <p:spPr>
          <a:xfrm>
            <a:off x="1265024" y="1865463"/>
            <a:ext cx="224619" cy="131349"/>
          </a:xfrm>
          <a:custGeom>
            <a:avLst/>
            <a:gdLst/>
            <a:ahLst/>
            <a:cxnLst/>
            <a:rect l="l" t="t" r="r" b="b"/>
            <a:pathLst>
              <a:path w="5238" h="3063" extrusionOk="0">
                <a:moveTo>
                  <a:pt x="2619" y="0"/>
                </a:moveTo>
                <a:cubicBezTo>
                  <a:pt x="1367" y="0"/>
                  <a:pt x="308" y="853"/>
                  <a:pt x="1" y="2014"/>
                </a:cubicBezTo>
                <a:cubicBezTo>
                  <a:pt x="686" y="2664"/>
                  <a:pt x="1606" y="3063"/>
                  <a:pt x="2619" y="3063"/>
                </a:cubicBezTo>
                <a:cubicBezTo>
                  <a:pt x="3637" y="3063"/>
                  <a:pt x="4558" y="2664"/>
                  <a:pt x="5238" y="2014"/>
                </a:cubicBezTo>
                <a:cubicBezTo>
                  <a:pt x="4931" y="853"/>
                  <a:pt x="3872" y="0"/>
                  <a:pt x="2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 name="Google Shape;695;p40"/>
          <p:cNvGrpSpPr/>
          <p:nvPr/>
        </p:nvGrpSpPr>
        <p:grpSpPr>
          <a:xfrm>
            <a:off x="1214633" y="2037681"/>
            <a:ext cx="1007698" cy="131347"/>
            <a:chOff x="1397158" y="2606681"/>
            <a:chExt cx="1007698" cy="131347"/>
          </a:xfrm>
        </p:grpSpPr>
        <p:sp>
          <p:nvSpPr>
            <p:cNvPr id="696" name="Google Shape;696;p40"/>
            <p:cNvSpPr/>
            <p:nvPr/>
          </p:nvSpPr>
          <p:spPr>
            <a:xfrm>
              <a:off x="1397158" y="2606681"/>
              <a:ext cx="144062" cy="131347"/>
            </a:xfrm>
            <a:custGeom>
              <a:avLst/>
              <a:gdLst/>
              <a:ahLst/>
              <a:cxnLst/>
              <a:rect l="l" t="t" r="r" b="b"/>
              <a:pathLst>
                <a:path w="3923" h="3577" extrusionOk="0">
                  <a:moveTo>
                    <a:pt x="1962" y="1"/>
                  </a:moveTo>
                  <a:cubicBezTo>
                    <a:pt x="1836" y="1"/>
                    <a:pt x="1711" y="66"/>
                    <a:pt x="1647" y="196"/>
                  </a:cubicBezTo>
                  <a:lnTo>
                    <a:pt x="1345" y="816"/>
                  </a:lnTo>
                  <a:cubicBezTo>
                    <a:pt x="1295" y="918"/>
                    <a:pt x="1192" y="989"/>
                    <a:pt x="1080" y="1005"/>
                  </a:cubicBezTo>
                  <a:lnTo>
                    <a:pt x="399" y="1102"/>
                  </a:lnTo>
                  <a:cubicBezTo>
                    <a:pt x="113" y="1147"/>
                    <a:pt x="0" y="1501"/>
                    <a:pt x="205" y="1699"/>
                  </a:cubicBezTo>
                  <a:lnTo>
                    <a:pt x="696" y="2181"/>
                  </a:lnTo>
                  <a:cubicBezTo>
                    <a:pt x="783" y="2263"/>
                    <a:pt x="819" y="2374"/>
                    <a:pt x="798" y="2487"/>
                  </a:cubicBezTo>
                  <a:lnTo>
                    <a:pt x="681" y="3167"/>
                  </a:lnTo>
                  <a:cubicBezTo>
                    <a:pt x="644" y="3394"/>
                    <a:pt x="822" y="3576"/>
                    <a:pt x="1027" y="3576"/>
                  </a:cubicBezTo>
                  <a:cubicBezTo>
                    <a:pt x="1081" y="3576"/>
                    <a:pt x="1137" y="3563"/>
                    <a:pt x="1192" y="3535"/>
                  </a:cubicBezTo>
                  <a:lnTo>
                    <a:pt x="1801" y="3214"/>
                  </a:lnTo>
                  <a:cubicBezTo>
                    <a:pt x="1849" y="3188"/>
                    <a:pt x="1904" y="3175"/>
                    <a:pt x="1960" y="3175"/>
                  </a:cubicBezTo>
                  <a:cubicBezTo>
                    <a:pt x="2015" y="3175"/>
                    <a:pt x="2072" y="3188"/>
                    <a:pt x="2123" y="3214"/>
                  </a:cubicBezTo>
                  <a:lnTo>
                    <a:pt x="2731" y="3535"/>
                  </a:lnTo>
                  <a:cubicBezTo>
                    <a:pt x="2785" y="3563"/>
                    <a:pt x="2840" y="3576"/>
                    <a:pt x="2894" y="3576"/>
                  </a:cubicBezTo>
                  <a:cubicBezTo>
                    <a:pt x="3098" y="3576"/>
                    <a:pt x="3279" y="3394"/>
                    <a:pt x="3238" y="3167"/>
                  </a:cubicBezTo>
                  <a:lnTo>
                    <a:pt x="3125" y="2487"/>
                  </a:lnTo>
                  <a:cubicBezTo>
                    <a:pt x="3105" y="2374"/>
                    <a:pt x="3141" y="2263"/>
                    <a:pt x="3222" y="2181"/>
                  </a:cubicBezTo>
                  <a:lnTo>
                    <a:pt x="3713" y="1699"/>
                  </a:lnTo>
                  <a:cubicBezTo>
                    <a:pt x="3923" y="1501"/>
                    <a:pt x="3811" y="1147"/>
                    <a:pt x="3519" y="1102"/>
                  </a:cubicBezTo>
                  <a:lnTo>
                    <a:pt x="2844" y="1005"/>
                  </a:lnTo>
                  <a:cubicBezTo>
                    <a:pt x="2726" y="989"/>
                    <a:pt x="2629" y="918"/>
                    <a:pt x="2578" y="816"/>
                  </a:cubicBezTo>
                  <a:lnTo>
                    <a:pt x="2277" y="196"/>
                  </a:lnTo>
                  <a:cubicBezTo>
                    <a:pt x="2212" y="66"/>
                    <a:pt x="2087" y="1"/>
                    <a:pt x="19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0"/>
            <p:cNvSpPr/>
            <p:nvPr/>
          </p:nvSpPr>
          <p:spPr>
            <a:xfrm>
              <a:off x="1613003" y="2606681"/>
              <a:ext cx="144062" cy="131347"/>
            </a:xfrm>
            <a:custGeom>
              <a:avLst/>
              <a:gdLst/>
              <a:ahLst/>
              <a:cxnLst/>
              <a:rect l="l" t="t" r="r" b="b"/>
              <a:pathLst>
                <a:path w="3923" h="3577" extrusionOk="0">
                  <a:moveTo>
                    <a:pt x="1961" y="1"/>
                  </a:moveTo>
                  <a:cubicBezTo>
                    <a:pt x="1836" y="1"/>
                    <a:pt x="1711" y="66"/>
                    <a:pt x="1646" y="196"/>
                  </a:cubicBezTo>
                  <a:lnTo>
                    <a:pt x="1345" y="816"/>
                  </a:lnTo>
                  <a:cubicBezTo>
                    <a:pt x="1294" y="918"/>
                    <a:pt x="1192" y="989"/>
                    <a:pt x="1079" y="1005"/>
                  </a:cubicBezTo>
                  <a:lnTo>
                    <a:pt x="399" y="1102"/>
                  </a:lnTo>
                  <a:cubicBezTo>
                    <a:pt x="112" y="1147"/>
                    <a:pt x="0" y="1501"/>
                    <a:pt x="204" y="1699"/>
                  </a:cubicBezTo>
                  <a:lnTo>
                    <a:pt x="701" y="2181"/>
                  </a:lnTo>
                  <a:cubicBezTo>
                    <a:pt x="782" y="2263"/>
                    <a:pt x="818" y="2374"/>
                    <a:pt x="798" y="2487"/>
                  </a:cubicBezTo>
                  <a:lnTo>
                    <a:pt x="685" y="3167"/>
                  </a:lnTo>
                  <a:cubicBezTo>
                    <a:pt x="644" y="3394"/>
                    <a:pt x="825" y="3576"/>
                    <a:pt x="1029" y="3576"/>
                  </a:cubicBezTo>
                  <a:cubicBezTo>
                    <a:pt x="1083" y="3576"/>
                    <a:pt x="1138" y="3563"/>
                    <a:pt x="1192" y="3535"/>
                  </a:cubicBezTo>
                  <a:lnTo>
                    <a:pt x="1800" y="3214"/>
                  </a:lnTo>
                  <a:cubicBezTo>
                    <a:pt x="1851" y="3188"/>
                    <a:pt x="1906" y="3175"/>
                    <a:pt x="1961" y="3175"/>
                  </a:cubicBezTo>
                  <a:cubicBezTo>
                    <a:pt x="2016" y="3175"/>
                    <a:pt x="2071" y="3188"/>
                    <a:pt x="2122" y="3214"/>
                  </a:cubicBezTo>
                  <a:lnTo>
                    <a:pt x="2731" y="3535"/>
                  </a:lnTo>
                  <a:cubicBezTo>
                    <a:pt x="2784" y="3563"/>
                    <a:pt x="2840" y="3576"/>
                    <a:pt x="2894" y="3576"/>
                  </a:cubicBezTo>
                  <a:cubicBezTo>
                    <a:pt x="3097" y="3576"/>
                    <a:pt x="3277" y="3394"/>
                    <a:pt x="3237" y="3167"/>
                  </a:cubicBezTo>
                  <a:lnTo>
                    <a:pt x="3125" y="2487"/>
                  </a:lnTo>
                  <a:cubicBezTo>
                    <a:pt x="3104" y="2374"/>
                    <a:pt x="3140" y="2263"/>
                    <a:pt x="3222" y="2181"/>
                  </a:cubicBezTo>
                  <a:lnTo>
                    <a:pt x="3718" y="1699"/>
                  </a:lnTo>
                  <a:cubicBezTo>
                    <a:pt x="3923" y="1501"/>
                    <a:pt x="3810" y="1147"/>
                    <a:pt x="3524" y="1102"/>
                  </a:cubicBezTo>
                  <a:lnTo>
                    <a:pt x="2843" y="1005"/>
                  </a:lnTo>
                  <a:cubicBezTo>
                    <a:pt x="2726" y="989"/>
                    <a:pt x="2628" y="918"/>
                    <a:pt x="2578" y="816"/>
                  </a:cubicBezTo>
                  <a:lnTo>
                    <a:pt x="2276" y="196"/>
                  </a:lnTo>
                  <a:cubicBezTo>
                    <a:pt x="2212" y="66"/>
                    <a:pt x="2087" y="1"/>
                    <a:pt x="19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0"/>
            <p:cNvSpPr/>
            <p:nvPr/>
          </p:nvSpPr>
          <p:spPr>
            <a:xfrm>
              <a:off x="1828847" y="2606681"/>
              <a:ext cx="144062" cy="131347"/>
            </a:xfrm>
            <a:custGeom>
              <a:avLst/>
              <a:gdLst/>
              <a:ahLst/>
              <a:cxnLst/>
              <a:rect l="l" t="t" r="r" b="b"/>
              <a:pathLst>
                <a:path w="3923" h="3577" extrusionOk="0">
                  <a:moveTo>
                    <a:pt x="1963" y="1"/>
                  </a:moveTo>
                  <a:cubicBezTo>
                    <a:pt x="1839" y="1"/>
                    <a:pt x="1713" y="66"/>
                    <a:pt x="1647" y="196"/>
                  </a:cubicBezTo>
                  <a:lnTo>
                    <a:pt x="1345" y="816"/>
                  </a:lnTo>
                  <a:cubicBezTo>
                    <a:pt x="1294" y="918"/>
                    <a:pt x="1197" y="989"/>
                    <a:pt x="1084" y="1005"/>
                  </a:cubicBezTo>
                  <a:lnTo>
                    <a:pt x="404" y="1102"/>
                  </a:lnTo>
                  <a:cubicBezTo>
                    <a:pt x="118" y="1147"/>
                    <a:pt x="0" y="1501"/>
                    <a:pt x="210" y="1699"/>
                  </a:cubicBezTo>
                  <a:lnTo>
                    <a:pt x="701" y="2181"/>
                  </a:lnTo>
                  <a:cubicBezTo>
                    <a:pt x="783" y="2263"/>
                    <a:pt x="819" y="2374"/>
                    <a:pt x="803" y="2487"/>
                  </a:cubicBezTo>
                  <a:lnTo>
                    <a:pt x="685" y="3167"/>
                  </a:lnTo>
                  <a:cubicBezTo>
                    <a:pt x="645" y="3394"/>
                    <a:pt x="826" y="3576"/>
                    <a:pt x="1029" y="3576"/>
                  </a:cubicBezTo>
                  <a:cubicBezTo>
                    <a:pt x="1083" y="3576"/>
                    <a:pt x="1138" y="3563"/>
                    <a:pt x="1192" y="3535"/>
                  </a:cubicBezTo>
                  <a:lnTo>
                    <a:pt x="1801" y="3214"/>
                  </a:lnTo>
                  <a:cubicBezTo>
                    <a:pt x="1852" y="3188"/>
                    <a:pt x="1908" y="3175"/>
                    <a:pt x="1964" y="3175"/>
                  </a:cubicBezTo>
                  <a:cubicBezTo>
                    <a:pt x="2020" y="3175"/>
                    <a:pt x="2076" y="3188"/>
                    <a:pt x="2127" y="3214"/>
                  </a:cubicBezTo>
                  <a:lnTo>
                    <a:pt x="2731" y="3535"/>
                  </a:lnTo>
                  <a:cubicBezTo>
                    <a:pt x="2786" y="3563"/>
                    <a:pt x="2842" y="3576"/>
                    <a:pt x="2896" y="3576"/>
                  </a:cubicBezTo>
                  <a:cubicBezTo>
                    <a:pt x="3101" y="3576"/>
                    <a:pt x="3279" y="3394"/>
                    <a:pt x="3243" y="3167"/>
                  </a:cubicBezTo>
                  <a:lnTo>
                    <a:pt x="3125" y="2487"/>
                  </a:lnTo>
                  <a:cubicBezTo>
                    <a:pt x="3104" y="2374"/>
                    <a:pt x="3146" y="2263"/>
                    <a:pt x="3227" y="2181"/>
                  </a:cubicBezTo>
                  <a:lnTo>
                    <a:pt x="3718" y="1699"/>
                  </a:lnTo>
                  <a:cubicBezTo>
                    <a:pt x="3923" y="1501"/>
                    <a:pt x="3810" y="1147"/>
                    <a:pt x="3524" y="1102"/>
                  </a:cubicBezTo>
                  <a:lnTo>
                    <a:pt x="2844" y="1005"/>
                  </a:lnTo>
                  <a:cubicBezTo>
                    <a:pt x="2731" y="989"/>
                    <a:pt x="2634" y="918"/>
                    <a:pt x="2582" y="816"/>
                  </a:cubicBezTo>
                  <a:lnTo>
                    <a:pt x="2276" y="196"/>
                  </a:lnTo>
                  <a:cubicBezTo>
                    <a:pt x="2212" y="66"/>
                    <a:pt x="2088" y="1"/>
                    <a:pt x="19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0"/>
            <p:cNvSpPr/>
            <p:nvPr/>
          </p:nvSpPr>
          <p:spPr>
            <a:xfrm>
              <a:off x="2044692" y="2606681"/>
              <a:ext cx="144283" cy="131347"/>
            </a:xfrm>
            <a:custGeom>
              <a:avLst/>
              <a:gdLst/>
              <a:ahLst/>
              <a:cxnLst/>
              <a:rect l="l" t="t" r="r" b="b"/>
              <a:pathLst>
                <a:path w="3929" h="3577" extrusionOk="0">
                  <a:moveTo>
                    <a:pt x="1965" y="1"/>
                  </a:moveTo>
                  <a:cubicBezTo>
                    <a:pt x="1841" y="1"/>
                    <a:pt x="1717" y="66"/>
                    <a:pt x="1653" y="196"/>
                  </a:cubicBezTo>
                  <a:lnTo>
                    <a:pt x="1346" y="816"/>
                  </a:lnTo>
                  <a:cubicBezTo>
                    <a:pt x="1296" y="918"/>
                    <a:pt x="1198" y="989"/>
                    <a:pt x="1086" y="1005"/>
                  </a:cubicBezTo>
                  <a:lnTo>
                    <a:pt x="406" y="1102"/>
                  </a:lnTo>
                  <a:cubicBezTo>
                    <a:pt x="119" y="1147"/>
                    <a:pt x="1" y="1501"/>
                    <a:pt x="211" y="1699"/>
                  </a:cubicBezTo>
                  <a:lnTo>
                    <a:pt x="702" y="2181"/>
                  </a:lnTo>
                  <a:cubicBezTo>
                    <a:pt x="784" y="2263"/>
                    <a:pt x="820" y="2374"/>
                    <a:pt x="805" y="2487"/>
                  </a:cubicBezTo>
                  <a:lnTo>
                    <a:pt x="687" y="3167"/>
                  </a:lnTo>
                  <a:cubicBezTo>
                    <a:pt x="646" y="3394"/>
                    <a:pt x="827" y="3576"/>
                    <a:pt x="1030" y="3576"/>
                  </a:cubicBezTo>
                  <a:cubicBezTo>
                    <a:pt x="1084" y="3576"/>
                    <a:pt x="1139" y="3563"/>
                    <a:pt x="1193" y="3535"/>
                  </a:cubicBezTo>
                  <a:lnTo>
                    <a:pt x="1801" y="3214"/>
                  </a:lnTo>
                  <a:cubicBezTo>
                    <a:pt x="1852" y="3188"/>
                    <a:pt x="1909" y="3175"/>
                    <a:pt x="1965" y="3175"/>
                  </a:cubicBezTo>
                  <a:cubicBezTo>
                    <a:pt x="2021" y="3175"/>
                    <a:pt x="2078" y="3188"/>
                    <a:pt x="2129" y="3214"/>
                  </a:cubicBezTo>
                  <a:lnTo>
                    <a:pt x="2738" y="3535"/>
                  </a:lnTo>
                  <a:cubicBezTo>
                    <a:pt x="2791" y="3563"/>
                    <a:pt x="2847" y="3576"/>
                    <a:pt x="2900" y="3576"/>
                  </a:cubicBezTo>
                  <a:cubicBezTo>
                    <a:pt x="3102" y="3576"/>
                    <a:pt x="3280" y="3394"/>
                    <a:pt x="3244" y="3167"/>
                  </a:cubicBezTo>
                  <a:lnTo>
                    <a:pt x="3126" y="2487"/>
                  </a:lnTo>
                  <a:cubicBezTo>
                    <a:pt x="3106" y="2374"/>
                    <a:pt x="3147" y="2263"/>
                    <a:pt x="3229" y="2181"/>
                  </a:cubicBezTo>
                  <a:lnTo>
                    <a:pt x="3720" y="1699"/>
                  </a:lnTo>
                  <a:cubicBezTo>
                    <a:pt x="3928" y="1501"/>
                    <a:pt x="3812" y="1147"/>
                    <a:pt x="3525" y="1102"/>
                  </a:cubicBezTo>
                  <a:lnTo>
                    <a:pt x="2845" y="1005"/>
                  </a:lnTo>
                  <a:cubicBezTo>
                    <a:pt x="2732" y="989"/>
                    <a:pt x="2635" y="918"/>
                    <a:pt x="2585" y="816"/>
                  </a:cubicBezTo>
                  <a:lnTo>
                    <a:pt x="2278" y="196"/>
                  </a:lnTo>
                  <a:cubicBezTo>
                    <a:pt x="2213" y="66"/>
                    <a:pt x="2089" y="1"/>
                    <a:pt x="19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0"/>
            <p:cNvSpPr/>
            <p:nvPr/>
          </p:nvSpPr>
          <p:spPr>
            <a:xfrm>
              <a:off x="2260757" y="2606681"/>
              <a:ext cx="144099" cy="131347"/>
            </a:xfrm>
            <a:custGeom>
              <a:avLst/>
              <a:gdLst/>
              <a:ahLst/>
              <a:cxnLst/>
              <a:rect l="l" t="t" r="r" b="b"/>
              <a:pathLst>
                <a:path w="3924" h="3577" extrusionOk="0">
                  <a:moveTo>
                    <a:pt x="1960" y="1"/>
                  </a:moveTo>
                  <a:cubicBezTo>
                    <a:pt x="1835" y="1"/>
                    <a:pt x="1711" y="66"/>
                    <a:pt x="1647" y="196"/>
                  </a:cubicBezTo>
                  <a:lnTo>
                    <a:pt x="1340" y="816"/>
                  </a:lnTo>
                  <a:cubicBezTo>
                    <a:pt x="1290" y="918"/>
                    <a:pt x="1193" y="989"/>
                    <a:pt x="1080" y="1005"/>
                  </a:cubicBezTo>
                  <a:lnTo>
                    <a:pt x="400" y="1102"/>
                  </a:lnTo>
                  <a:cubicBezTo>
                    <a:pt x="113" y="1147"/>
                    <a:pt x="1" y="1501"/>
                    <a:pt x="205" y="1699"/>
                  </a:cubicBezTo>
                  <a:lnTo>
                    <a:pt x="696" y="2181"/>
                  </a:lnTo>
                  <a:cubicBezTo>
                    <a:pt x="778" y="2263"/>
                    <a:pt x="818" y="2374"/>
                    <a:pt x="799" y="2487"/>
                  </a:cubicBezTo>
                  <a:lnTo>
                    <a:pt x="681" y="3167"/>
                  </a:lnTo>
                  <a:cubicBezTo>
                    <a:pt x="644" y="3394"/>
                    <a:pt x="822" y="3576"/>
                    <a:pt x="1027" y="3576"/>
                  </a:cubicBezTo>
                  <a:cubicBezTo>
                    <a:pt x="1082" y="3576"/>
                    <a:pt x="1138" y="3563"/>
                    <a:pt x="1193" y="3535"/>
                  </a:cubicBezTo>
                  <a:lnTo>
                    <a:pt x="1795" y="3214"/>
                  </a:lnTo>
                  <a:cubicBezTo>
                    <a:pt x="1847" y="3188"/>
                    <a:pt x="1903" y="3175"/>
                    <a:pt x="1960" y="3175"/>
                  </a:cubicBezTo>
                  <a:cubicBezTo>
                    <a:pt x="2016" y="3175"/>
                    <a:pt x="2072" y="3188"/>
                    <a:pt x="2123" y="3214"/>
                  </a:cubicBezTo>
                  <a:lnTo>
                    <a:pt x="2732" y="3535"/>
                  </a:lnTo>
                  <a:cubicBezTo>
                    <a:pt x="2785" y="3563"/>
                    <a:pt x="2841" y="3576"/>
                    <a:pt x="2894" y="3576"/>
                  </a:cubicBezTo>
                  <a:cubicBezTo>
                    <a:pt x="3098" y="3576"/>
                    <a:pt x="3278" y="3394"/>
                    <a:pt x="3237" y="3167"/>
                  </a:cubicBezTo>
                  <a:lnTo>
                    <a:pt x="3119" y="2487"/>
                  </a:lnTo>
                  <a:cubicBezTo>
                    <a:pt x="3105" y="2374"/>
                    <a:pt x="3140" y="2263"/>
                    <a:pt x="3223" y="2181"/>
                  </a:cubicBezTo>
                  <a:lnTo>
                    <a:pt x="3714" y="1699"/>
                  </a:lnTo>
                  <a:cubicBezTo>
                    <a:pt x="3923" y="1501"/>
                    <a:pt x="3806" y="1147"/>
                    <a:pt x="3518" y="1102"/>
                  </a:cubicBezTo>
                  <a:lnTo>
                    <a:pt x="2838" y="1005"/>
                  </a:lnTo>
                  <a:cubicBezTo>
                    <a:pt x="2727" y="989"/>
                    <a:pt x="2629" y="918"/>
                    <a:pt x="2578" y="816"/>
                  </a:cubicBezTo>
                  <a:lnTo>
                    <a:pt x="2276" y="196"/>
                  </a:lnTo>
                  <a:cubicBezTo>
                    <a:pt x="2210" y="66"/>
                    <a:pt x="2085" y="1"/>
                    <a:pt x="1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 name="Google Shape;701;p40"/>
          <p:cNvSpPr/>
          <p:nvPr/>
        </p:nvSpPr>
        <p:spPr>
          <a:xfrm>
            <a:off x="1646325" y="1726150"/>
            <a:ext cx="576015" cy="38928"/>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40"/>
          <p:cNvSpPr/>
          <p:nvPr/>
        </p:nvSpPr>
        <p:spPr>
          <a:xfrm>
            <a:off x="1646325" y="1814558"/>
            <a:ext cx="576015" cy="38868"/>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0"/>
          <p:cNvSpPr/>
          <p:nvPr/>
        </p:nvSpPr>
        <p:spPr>
          <a:xfrm>
            <a:off x="1646325" y="1902726"/>
            <a:ext cx="481479" cy="38898"/>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 name="Google Shape;704;p40"/>
          <p:cNvGrpSpPr/>
          <p:nvPr/>
        </p:nvGrpSpPr>
        <p:grpSpPr>
          <a:xfrm>
            <a:off x="1884725" y="2724775"/>
            <a:ext cx="1355700" cy="262500"/>
            <a:chOff x="1884725" y="2724775"/>
            <a:chExt cx="1355700" cy="262500"/>
          </a:xfrm>
        </p:grpSpPr>
        <p:sp>
          <p:nvSpPr>
            <p:cNvPr id="705" name="Google Shape;705;p40"/>
            <p:cNvSpPr/>
            <p:nvPr/>
          </p:nvSpPr>
          <p:spPr>
            <a:xfrm>
              <a:off x="1884725" y="2724775"/>
              <a:ext cx="1355700" cy="262500"/>
            </a:xfrm>
            <a:prstGeom prst="roundRect">
              <a:avLst>
                <a:gd name="adj" fmla="val 23686"/>
              </a:avLst>
            </a:prstGeom>
            <a:gradFill>
              <a:gsLst>
                <a:gs pos="0">
                  <a:schemeClr val="lt1"/>
                </a:gs>
                <a:gs pos="100000">
                  <a:schemeClr val="dk2"/>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0"/>
            <p:cNvSpPr/>
            <p:nvPr/>
          </p:nvSpPr>
          <p:spPr>
            <a:xfrm>
              <a:off x="2176700" y="2836550"/>
              <a:ext cx="964615"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0"/>
            <p:cNvSpPr/>
            <p:nvPr/>
          </p:nvSpPr>
          <p:spPr>
            <a:xfrm>
              <a:off x="2176700" y="2836550"/>
              <a:ext cx="463839" cy="38924"/>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0"/>
            <p:cNvSpPr/>
            <p:nvPr/>
          </p:nvSpPr>
          <p:spPr>
            <a:xfrm>
              <a:off x="1983825" y="2792040"/>
              <a:ext cx="133214" cy="127937"/>
            </a:xfrm>
            <a:custGeom>
              <a:avLst/>
              <a:gdLst/>
              <a:ahLst/>
              <a:cxnLst/>
              <a:rect l="l" t="t" r="r" b="b"/>
              <a:pathLst>
                <a:path w="9517" h="9140" extrusionOk="0">
                  <a:moveTo>
                    <a:pt x="2167" y="1"/>
                  </a:moveTo>
                  <a:lnTo>
                    <a:pt x="2167" y="4844"/>
                  </a:lnTo>
                  <a:lnTo>
                    <a:pt x="0" y="4844"/>
                  </a:lnTo>
                  <a:lnTo>
                    <a:pt x="2167" y="6803"/>
                  </a:lnTo>
                  <a:lnTo>
                    <a:pt x="4761" y="9139"/>
                  </a:lnTo>
                  <a:lnTo>
                    <a:pt x="9517" y="4844"/>
                  </a:lnTo>
                  <a:lnTo>
                    <a:pt x="7348" y="4844"/>
                  </a:lnTo>
                  <a:lnTo>
                    <a:pt x="7348" y="1"/>
                  </a:lnTo>
                  <a:close/>
                </a:path>
              </a:pathLst>
            </a:custGeom>
            <a:gradFill>
              <a:gsLst>
                <a:gs pos="0">
                  <a:srgbClr val="E9A984"/>
                </a:gs>
                <a:gs pos="100000">
                  <a:srgbClr val="E57C85"/>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40"/>
          <p:cNvGrpSpPr/>
          <p:nvPr/>
        </p:nvGrpSpPr>
        <p:grpSpPr>
          <a:xfrm>
            <a:off x="1251920" y="3452543"/>
            <a:ext cx="694832" cy="494692"/>
            <a:chOff x="3336290" y="764021"/>
            <a:chExt cx="810300" cy="576900"/>
          </a:xfrm>
        </p:grpSpPr>
        <p:sp>
          <p:nvSpPr>
            <p:cNvPr id="710" name="Google Shape;710;p40"/>
            <p:cNvSpPr/>
            <p:nvPr/>
          </p:nvSpPr>
          <p:spPr>
            <a:xfrm rot="-5401788">
              <a:off x="3452990" y="647471"/>
              <a:ext cx="576900" cy="810000"/>
            </a:xfrm>
            <a:prstGeom prst="roundRect">
              <a:avLst>
                <a:gd name="adj" fmla="val 7267"/>
              </a:avLst>
            </a:prstGeom>
            <a:gradFill>
              <a:gsLst>
                <a:gs pos="0">
                  <a:srgbClr val="FFFFFF"/>
                </a:gs>
                <a:gs pos="100000">
                  <a:srgbClr val="C5C7F4"/>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0"/>
            <p:cNvSpPr/>
            <p:nvPr/>
          </p:nvSpPr>
          <p:spPr>
            <a:xfrm>
              <a:off x="3414726" y="1013671"/>
              <a:ext cx="653730" cy="281110"/>
            </a:xfrm>
            <a:custGeom>
              <a:avLst/>
              <a:gdLst/>
              <a:ahLst/>
              <a:cxnLst/>
              <a:rect l="l" t="t" r="r" b="b"/>
              <a:pathLst>
                <a:path w="28015" h="14176" extrusionOk="0">
                  <a:moveTo>
                    <a:pt x="7411" y="1"/>
                  </a:moveTo>
                  <a:cubicBezTo>
                    <a:pt x="6941" y="1"/>
                    <a:pt x="6471" y="194"/>
                    <a:pt x="6132" y="580"/>
                  </a:cubicBezTo>
                  <a:lnTo>
                    <a:pt x="429" y="7037"/>
                  </a:lnTo>
                  <a:cubicBezTo>
                    <a:pt x="154" y="7353"/>
                    <a:pt x="0" y="7752"/>
                    <a:pt x="0" y="8170"/>
                  </a:cubicBezTo>
                  <a:lnTo>
                    <a:pt x="0" y="12472"/>
                  </a:lnTo>
                  <a:cubicBezTo>
                    <a:pt x="0" y="13409"/>
                    <a:pt x="766" y="14175"/>
                    <a:pt x="1711" y="14175"/>
                  </a:cubicBezTo>
                  <a:lnTo>
                    <a:pt x="26304" y="14175"/>
                  </a:lnTo>
                  <a:cubicBezTo>
                    <a:pt x="27249" y="14175"/>
                    <a:pt x="28015" y="13409"/>
                    <a:pt x="28015" y="12472"/>
                  </a:cubicBezTo>
                  <a:lnTo>
                    <a:pt x="28015" y="8742"/>
                  </a:lnTo>
                  <a:cubicBezTo>
                    <a:pt x="28015" y="8245"/>
                    <a:pt x="27798" y="7776"/>
                    <a:pt x="27420" y="7449"/>
                  </a:cubicBezTo>
                  <a:lnTo>
                    <a:pt x="22816" y="3486"/>
                  </a:lnTo>
                  <a:cubicBezTo>
                    <a:pt x="22496" y="3210"/>
                    <a:pt x="22100" y="3072"/>
                    <a:pt x="21705" y="3072"/>
                  </a:cubicBezTo>
                  <a:cubicBezTo>
                    <a:pt x="21289" y="3072"/>
                    <a:pt x="20874" y="3224"/>
                    <a:pt x="20546" y="3526"/>
                  </a:cubicBezTo>
                  <a:lnTo>
                    <a:pt x="16959" y="6826"/>
                  </a:lnTo>
                  <a:cubicBezTo>
                    <a:pt x="16631" y="7127"/>
                    <a:pt x="16216" y="7277"/>
                    <a:pt x="15803" y="7277"/>
                  </a:cubicBezTo>
                  <a:cubicBezTo>
                    <a:pt x="15352" y="7277"/>
                    <a:pt x="14902" y="7099"/>
                    <a:pt x="14568" y="6746"/>
                  </a:cubicBezTo>
                  <a:lnTo>
                    <a:pt x="8648" y="529"/>
                  </a:lnTo>
                  <a:cubicBezTo>
                    <a:pt x="8310" y="177"/>
                    <a:pt x="7860" y="1"/>
                    <a:pt x="7411" y="1"/>
                  </a:cubicBezTo>
                  <a:close/>
                </a:path>
              </a:pathLst>
            </a:cu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0"/>
            <p:cNvSpPr/>
            <p:nvPr/>
          </p:nvSpPr>
          <p:spPr>
            <a:xfrm>
              <a:off x="3848871" y="832785"/>
              <a:ext cx="144823" cy="144867"/>
            </a:xfrm>
            <a:custGeom>
              <a:avLst/>
              <a:gdLst/>
              <a:ahLst/>
              <a:cxnLst/>
              <a:rect l="l" t="t" r="r" b="b"/>
              <a:pathLst>
                <a:path w="4416" h="4417" extrusionOk="0">
                  <a:moveTo>
                    <a:pt x="2208" y="1"/>
                  </a:moveTo>
                  <a:cubicBezTo>
                    <a:pt x="991" y="1"/>
                    <a:pt x="1" y="990"/>
                    <a:pt x="1" y="2209"/>
                  </a:cubicBezTo>
                  <a:cubicBezTo>
                    <a:pt x="1" y="3427"/>
                    <a:pt x="991" y="4417"/>
                    <a:pt x="2208" y="4417"/>
                  </a:cubicBezTo>
                  <a:cubicBezTo>
                    <a:pt x="3427" y="4417"/>
                    <a:pt x="4416" y="3427"/>
                    <a:pt x="4416" y="2209"/>
                  </a:cubicBezTo>
                  <a:cubicBezTo>
                    <a:pt x="4416" y="990"/>
                    <a:pt x="3427" y="1"/>
                    <a:pt x="2208" y="1"/>
                  </a:cubicBezTo>
                  <a:close/>
                </a:path>
              </a:pathLst>
            </a:custGeom>
            <a:gradFill>
              <a:gsLst>
                <a:gs pos="0">
                  <a:srgbClr val="FFF68E"/>
                </a:gs>
                <a:gs pos="100000">
                  <a:srgbClr val="FFD966"/>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0"/>
          <p:cNvGrpSpPr/>
          <p:nvPr/>
        </p:nvGrpSpPr>
        <p:grpSpPr>
          <a:xfrm>
            <a:off x="2895002" y="3452544"/>
            <a:ext cx="767672" cy="251306"/>
            <a:chOff x="6394925" y="2541508"/>
            <a:chExt cx="736800" cy="241200"/>
          </a:xfrm>
        </p:grpSpPr>
        <p:sp>
          <p:nvSpPr>
            <p:cNvPr id="714" name="Google Shape;714;p40"/>
            <p:cNvSpPr/>
            <p:nvPr/>
          </p:nvSpPr>
          <p:spPr>
            <a:xfrm rot="-5400000">
              <a:off x="6642725" y="2293708"/>
              <a:ext cx="241200" cy="736800"/>
            </a:xfrm>
            <a:prstGeom prst="roundRect">
              <a:avLst>
                <a:gd name="adj" fmla="val 7267"/>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0"/>
            <p:cNvSpPr/>
            <p:nvPr/>
          </p:nvSpPr>
          <p:spPr>
            <a:xfrm rot="-5400000">
              <a:off x="6465199"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0"/>
            <p:cNvSpPr/>
            <p:nvPr/>
          </p:nvSpPr>
          <p:spPr>
            <a:xfrm rot="-5400000">
              <a:off x="6686966"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0"/>
            <p:cNvSpPr/>
            <p:nvPr/>
          </p:nvSpPr>
          <p:spPr>
            <a:xfrm rot="-5400000">
              <a:off x="6908732" y="2584700"/>
              <a:ext cx="152700" cy="154800"/>
            </a:xfrm>
            <a:prstGeom prst="roundRect">
              <a:avLst>
                <a:gd name="adj" fmla="val 7267"/>
              </a:avLst>
            </a:prstGeom>
            <a:solidFill>
              <a:srgbClr val="29283D"/>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0"/>
          <p:cNvSpPr/>
          <p:nvPr/>
        </p:nvSpPr>
        <p:spPr>
          <a:xfrm>
            <a:off x="3333299" y="1699552"/>
            <a:ext cx="440861" cy="441047"/>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3435392" y="1812376"/>
            <a:ext cx="236675" cy="215400"/>
          </a:xfrm>
          <a:custGeom>
            <a:avLst/>
            <a:gdLst/>
            <a:ahLst/>
            <a:cxnLst/>
            <a:rect l="l" t="t" r="r" b="b"/>
            <a:pathLst>
              <a:path w="9467" h="8616" extrusionOk="0">
                <a:moveTo>
                  <a:pt x="4733" y="1"/>
                </a:moveTo>
                <a:cubicBezTo>
                  <a:pt x="4606" y="1"/>
                  <a:pt x="4480" y="48"/>
                  <a:pt x="4383" y="142"/>
                </a:cubicBezTo>
                <a:lnTo>
                  <a:pt x="210" y="4131"/>
                </a:lnTo>
                <a:cubicBezTo>
                  <a:pt x="10" y="4325"/>
                  <a:pt x="0" y="4648"/>
                  <a:pt x="194" y="4847"/>
                </a:cubicBezTo>
                <a:cubicBezTo>
                  <a:pt x="295" y="4952"/>
                  <a:pt x="429" y="5005"/>
                  <a:pt x="564" y="5005"/>
                </a:cubicBezTo>
                <a:cubicBezTo>
                  <a:pt x="690" y="5005"/>
                  <a:pt x="817" y="4959"/>
                  <a:pt x="916" y="4867"/>
                </a:cubicBezTo>
                <a:lnTo>
                  <a:pt x="4730" y="1211"/>
                </a:lnTo>
                <a:lnTo>
                  <a:pt x="8551" y="4867"/>
                </a:lnTo>
                <a:cubicBezTo>
                  <a:pt x="8648" y="4959"/>
                  <a:pt x="8776" y="5005"/>
                  <a:pt x="8903" y="5005"/>
                </a:cubicBezTo>
                <a:cubicBezTo>
                  <a:pt x="9037" y="5005"/>
                  <a:pt x="9170" y="4955"/>
                  <a:pt x="9271" y="4847"/>
                </a:cubicBezTo>
                <a:cubicBezTo>
                  <a:pt x="9467" y="4648"/>
                  <a:pt x="9456" y="4325"/>
                  <a:pt x="9257" y="4131"/>
                </a:cubicBezTo>
                <a:lnTo>
                  <a:pt x="5084" y="142"/>
                </a:lnTo>
                <a:cubicBezTo>
                  <a:pt x="4986" y="48"/>
                  <a:pt x="4860" y="1"/>
                  <a:pt x="4733" y="1"/>
                </a:cubicBezTo>
                <a:close/>
                <a:moveTo>
                  <a:pt x="4730" y="2203"/>
                </a:moveTo>
                <a:lnTo>
                  <a:pt x="1355" y="5434"/>
                </a:lnTo>
                <a:lnTo>
                  <a:pt x="1355" y="8616"/>
                </a:lnTo>
                <a:lnTo>
                  <a:pt x="3928" y="8616"/>
                </a:lnTo>
                <a:lnTo>
                  <a:pt x="3928" y="6529"/>
                </a:lnTo>
                <a:lnTo>
                  <a:pt x="5539" y="6529"/>
                </a:lnTo>
                <a:lnTo>
                  <a:pt x="5539" y="8616"/>
                </a:lnTo>
                <a:lnTo>
                  <a:pt x="8106" y="8616"/>
                </a:lnTo>
                <a:lnTo>
                  <a:pt x="8106" y="5434"/>
                </a:lnTo>
                <a:lnTo>
                  <a:pt x="4730" y="2203"/>
                </a:lnTo>
                <a:close/>
              </a:path>
            </a:pathLst>
          </a:cu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3118883"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2904474" y="1853125"/>
            <a:ext cx="133828" cy="133884"/>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841523" y="1648245"/>
            <a:ext cx="3507739" cy="2462213"/>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.stripplot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x</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sepal_length"</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y</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sepal_width"</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data</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r>
              <a:rPr lang="en-US" b="0" i="0" dirty="0">
                <a:solidFill>
                  <a:srgbClr val="4D5156"/>
                </a:solidFill>
                <a:effectLst/>
                <a:latin typeface="Roboto" panose="02000000000000000000" pitchFamily="2" charset="0"/>
              </a:rPr>
              <a:t> </a:t>
            </a:r>
            <a:r>
              <a:rPr lang="en-US" b="0" i="0" dirty="0">
                <a:solidFill>
                  <a:schemeClr val="bg1"/>
                </a:solidFill>
                <a:effectLst/>
                <a:latin typeface="Roboto" panose="02000000000000000000" pitchFamily="2" charset="0"/>
              </a:rPr>
              <a:t>S</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trip Plot Also called: Individual Value Plot or Single-Axis Scatter Plot A strip plot is a single-axis scatter plot that is used to visualize the distribution of many individual one-dimensional values</a:t>
            </a:r>
            <a:endParaRPr lang="en-US" b="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841523" y="1265100"/>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#stripplot</a:t>
            </a:r>
          </a:p>
        </p:txBody>
      </p:sp>
      <p:pic>
        <p:nvPicPr>
          <p:cNvPr id="5" name="Picture 4">
            <a:extLst>
              <a:ext uri="{FF2B5EF4-FFF2-40B4-BE49-F238E27FC236}">
                <a16:creationId xmlns:a16="http://schemas.microsoft.com/office/drawing/2014/main" id="{68866BE9-1D6A-D737-4839-3E2B92AF00C7}"/>
              </a:ext>
            </a:extLst>
          </p:cNvPr>
          <p:cNvPicPr>
            <a:picLocks noChangeAspect="1"/>
          </p:cNvPicPr>
          <p:nvPr/>
        </p:nvPicPr>
        <p:blipFill>
          <a:blip r:embed="rId4"/>
          <a:stretch>
            <a:fillRect/>
          </a:stretch>
        </p:blipFill>
        <p:spPr>
          <a:xfrm>
            <a:off x="4480131" y="1648245"/>
            <a:ext cx="3715268" cy="2572109"/>
          </a:xfrm>
          <a:prstGeom prst="rect">
            <a:avLst/>
          </a:prstGeom>
        </p:spPr>
      </p:pic>
    </p:spTree>
    <p:extLst>
      <p:ext uri="{BB962C8B-B14F-4D97-AF65-F5344CB8AC3E}">
        <p14:creationId xmlns:p14="http://schemas.microsoft.com/office/powerpoint/2010/main" val="18627562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796200" y="1550004"/>
            <a:ext cx="3048305" cy="2677656"/>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.pairplot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a:t>
            </a:r>
          </a:p>
          <a:p>
            <a:endParaRPr lang="en-US" dirty="0">
              <a:solidFill>
                <a:srgbClr val="D4D4D4"/>
              </a:solidFill>
              <a:latin typeface="Consolas" panose="020B0609020204030204" pitchFamily="49" charset="0"/>
            </a:endParaRPr>
          </a:p>
          <a:p>
            <a:r>
              <a:rPr lang="en-US" b="0" dirty="0">
                <a:solidFill>
                  <a:srgbClr val="D4D4D4"/>
                </a:solidFill>
                <a:effectLst/>
                <a:latin typeface="Consolas" panose="020B0609020204030204" pitchFamily="49" charset="0"/>
              </a:rPr>
              <a:t>#</a:t>
            </a:r>
            <a:r>
              <a:rPr lang="en-US" b="0" i="0" dirty="0">
                <a:solidFill>
                  <a:srgbClr val="000000"/>
                </a:solidFill>
                <a:effectLst/>
                <a:latin typeface="Roboto" panose="02000000000000000000" pitchFamily="2" charset="0"/>
              </a:rPr>
              <a:t>  </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 pair plot is plotting “pairwise relationships in a dataset” (</a:t>
            </a:r>
            <a:r>
              <a:rPr lang="en-US" b="0" i="0" dirty="0" err="1">
                <a:solidFill>
                  <a:schemeClr val="bg1"/>
                </a:solidFill>
                <a:effectLst/>
                <a:latin typeface="Fira Code" panose="020B0809050000020004" pitchFamily="49" charset="0"/>
                <a:ea typeface="Fira Code" panose="020B0809050000020004" pitchFamily="49" charset="0"/>
                <a:cs typeface="Fira Code" panose="020B0809050000020004" pitchFamily="49" charset="0"/>
              </a:rPr>
              <a:t>seaborn.pairplot</a:t>
            </a:r>
            <a:r>
              <a:rPr lang="en-US"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 A few well-known visualization modules for Python are widely used by data scientists and analysts: Matplotlib and Seaborn.</a:t>
            </a:r>
            <a:endParaRPr lang="en-US" b="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796200" y="124189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#pairplot</a:t>
            </a:r>
          </a:p>
        </p:txBody>
      </p:sp>
      <p:pic>
        <p:nvPicPr>
          <p:cNvPr id="6" name="Picture 5">
            <a:extLst>
              <a:ext uri="{FF2B5EF4-FFF2-40B4-BE49-F238E27FC236}">
                <a16:creationId xmlns:a16="http://schemas.microsoft.com/office/drawing/2014/main" id="{C9FF0515-9E57-2B04-6773-11AAF9C2DA4D}"/>
              </a:ext>
            </a:extLst>
          </p:cNvPr>
          <p:cNvPicPr>
            <a:picLocks noChangeAspect="1"/>
          </p:cNvPicPr>
          <p:nvPr/>
        </p:nvPicPr>
        <p:blipFill>
          <a:blip r:embed="rId4"/>
          <a:stretch>
            <a:fillRect/>
          </a:stretch>
        </p:blipFill>
        <p:spPr>
          <a:xfrm>
            <a:off x="4572000" y="1357676"/>
            <a:ext cx="3394799" cy="3061167"/>
          </a:xfrm>
          <a:prstGeom prst="rect">
            <a:avLst/>
          </a:prstGeom>
        </p:spPr>
      </p:pic>
    </p:spTree>
    <p:extLst>
      <p:ext uri="{BB962C8B-B14F-4D97-AF65-F5344CB8AC3E}">
        <p14:creationId xmlns:p14="http://schemas.microsoft.com/office/powerpoint/2010/main" val="3773818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858169" y="1645517"/>
            <a:ext cx="3048305" cy="52322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.pairplot</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my_data</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hue</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"species"</a:t>
            </a:r>
            <a:r>
              <a:rPr lang="en-US" b="0" dirty="0">
                <a:solidFill>
                  <a:srgbClr val="D4D4D4"/>
                </a:solidFill>
                <a:effectLst/>
                <a:latin typeface="Consolas" panose="020B0609020204030204" pitchFamily="49" charset="0"/>
              </a:rPr>
              <a:t>)</a:t>
            </a: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858169" y="1324269"/>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#pairplot</a:t>
            </a:r>
          </a:p>
        </p:txBody>
      </p:sp>
      <p:pic>
        <p:nvPicPr>
          <p:cNvPr id="8" name="Picture 7">
            <a:extLst>
              <a:ext uri="{FF2B5EF4-FFF2-40B4-BE49-F238E27FC236}">
                <a16:creationId xmlns:a16="http://schemas.microsoft.com/office/drawing/2014/main" id="{D9523B6B-D93F-E301-897A-0220D734A05C}"/>
              </a:ext>
            </a:extLst>
          </p:cNvPr>
          <p:cNvPicPr>
            <a:picLocks noChangeAspect="1"/>
          </p:cNvPicPr>
          <p:nvPr/>
        </p:nvPicPr>
        <p:blipFill>
          <a:blip r:embed="rId4"/>
          <a:stretch>
            <a:fillRect/>
          </a:stretch>
        </p:blipFill>
        <p:spPr>
          <a:xfrm>
            <a:off x="4572000" y="1316227"/>
            <a:ext cx="3713831" cy="3287273"/>
          </a:xfrm>
          <a:prstGeom prst="rect">
            <a:avLst/>
          </a:prstGeom>
        </p:spPr>
      </p:pic>
    </p:spTree>
    <p:extLst>
      <p:ext uri="{BB962C8B-B14F-4D97-AF65-F5344CB8AC3E}">
        <p14:creationId xmlns:p14="http://schemas.microsoft.com/office/powerpoint/2010/main" val="3713658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69" name="Google Shape;869;p47"/>
          <p:cNvGrpSpPr/>
          <p:nvPr/>
        </p:nvGrpSpPr>
        <p:grpSpPr>
          <a:xfrm>
            <a:off x="299286" y="189025"/>
            <a:ext cx="133205" cy="119344"/>
            <a:chOff x="222150" y="185025"/>
            <a:chExt cx="170100" cy="152400"/>
          </a:xfrm>
        </p:grpSpPr>
        <p:cxnSp>
          <p:nvCxnSpPr>
            <p:cNvPr id="870" name="Google Shape;870;p4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1" name="Google Shape;871;p4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72" name="Google Shape;872;p4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73" name="Google Shape;873;p47"/>
          <p:cNvGrpSpPr/>
          <p:nvPr/>
        </p:nvGrpSpPr>
        <p:grpSpPr>
          <a:xfrm>
            <a:off x="286625" y="3999999"/>
            <a:ext cx="145867" cy="958251"/>
            <a:chOff x="286625" y="3923799"/>
            <a:chExt cx="145867" cy="958251"/>
          </a:xfrm>
        </p:grpSpPr>
        <p:sp>
          <p:nvSpPr>
            <p:cNvPr id="874" name="Google Shape;874;p4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7"/>
            <p:cNvGrpSpPr/>
            <p:nvPr/>
          </p:nvGrpSpPr>
          <p:grpSpPr>
            <a:xfrm>
              <a:off x="298112" y="4342643"/>
              <a:ext cx="110182" cy="126862"/>
              <a:chOff x="281100" y="2027800"/>
              <a:chExt cx="140700" cy="162000"/>
            </a:xfrm>
          </p:grpSpPr>
          <p:sp>
            <p:nvSpPr>
              <p:cNvPr id="876" name="Google Shape;876;p4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 name="Google Shape;877;p47"/>
              <p:cNvGrpSpPr/>
              <p:nvPr/>
            </p:nvGrpSpPr>
            <p:grpSpPr>
              <a:xfrm>
                <a:off x="308875" y="2088450"/>
                <a:ext cx="85200" cy="40700"/>
                <a:chOff x="308875" y="2087000"/>
                <a:chExt cx="85200" cy="40700"/>
              </a:xfrm>
            </p:grpSpPr>
            <p:cxnSp>
              <p:nvCxnSpPr>
                <p:cNvPr id="878" name="Google Shape;878;p4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79" name="Google Shape;879;p4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80" name="Google Shape;880;p47"/>
            <p:cNvGrpSpPr/>
            <p:nvPr/>
          </p:nvGrpSpPr>
          <p:grpSpPr>
            <a:xfrm>
              <a:off x="286625" y="3923799"/>
              <a:ext cx="133200" cy="133200"/>
              <a:chOff x="286625" y="3648899"/>
              <a:chExt cx="133200" cy="133200"/>
            </a:xfrm>
          </p:grpSpPr>
          <p:sp>
            <p:nvSpPr>
              <p:cNvPr id="881" name="Google Shape;881;p4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84" name="Google Shape;884;p47"/>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a:t>
            </a:r>
            <a:endParaRPr dirty="0">
              <a:latin typeface="Oswald"/>
              <a:ea typeface="Oswald"/>
              <a:cs typeface="Oswald"/>
              <a:sym typeface="Oswald"/>
            </a:endParaRPr>
          </a:p>
        </p:txBody>
      </p:sp>
      <p:sp>
        <p:nvSpPr>
          <p:cNvPr id="910" name="Google Shape;910;p4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47"/>
          <p:cNvGrpSpPr/>
          <p:nvPr/>
        </p:nvGrpSpPr>
        <p:grpSpPr>
          <a:xfrm>
            <a:off x="7819199" y="752550"/>
            <a:ext cx="604800" cy="147600"/>
            <a:chOff x="7688649" y="828750"/>
            <a:chExt cx="604800" cy="147600"/>
          </a:xfrm>
        </p:grpSpPr>
        <p:sp>
          <p:nvSpPr>
            <p:cNvPr id="915" name="Google Shape;915;p47"/>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7954066A-DD3E-32E7-76B6-D3CF28CB2F64}"/>
              </a:ext>
            </a:extLst>
          </p:cNvPr>
          <p:cNvSpPr txBox="1"/>
          <p:nvPr/>
        </p:nvSpPr>
        <p:spPr>
          <a:xfrm>
            <a:off x="867601" y="1645517"/>
            <a:ext cx="3048305" cy="738664"/>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&gt;&gt;&gt;</a:t>
            </a:r>
            <a:r>
              <a:rPr lang="en-US" b="0" dirty="0" err="1">
                <a:solidFill>
                  <a:srgbClr val="4EC9B0"/>
                </a:solidFill>
                <a:effectLst/>
                <a:latin typeface="Consolas" panose="020B0609020204030204" pitchFamily="49" charset="0"/>
              </a:rPr>
              <a:t>sns</a:t>
            </a:r>
            <a:r>
              <a:rPr lang="en-US" b="0" dirty="0" err="1">
                <a:solidFill>
                  <a:srgbClr val="D4D4D4"/>
                </a:solidFill>
                <a:effectLst/>
                <a:latin typeface="Consolas" panose="020B0609020204030204" pitchFamily="49" charset="0"/>
              </a:rPr>
              <a:t>.pairplot</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my_data</a:t>
            </a:r>
            <a:r>
              <a:rPr lang="en-US" b="0" dirty="0">
                <a:solidFill>
                  <a:srgbClr val="D4D4D4"/>
                </a:solidFill>
                <a:effectLst/>
                <a:latin typeface="Consolas" panose="020B0609020204030204" pitchFamily="49" charset="0"/>
              </a:rPr>
              <a:t> , </a:t>
            </a:r>
            <a:r>
              <a:rPr lang="en-US" b="0" dirty="0">
                <a:solidFill>
                  <a:srgbClr val="9CDCFE"/>
                </a:solidFill>
                <a:effectLst/>
                <a:latin typeface="Consolas" panose="020B0609020204030204" pitchFamily="49" charset="0"/>
              </a:rPr>
              <a:t>hue</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species"</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markers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"s"</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"D"</a:t>
            </a:r>
            <a:r>
              <a:rPr lang="en-US" b="0" dirty="0">
                <a:solidFill>
                  <a:srgbClr val="D4D4D4"/>
                </a:solidFill>
                <a:effectLst/>
                <a:latin typeface="Consolas" panose="020B0609020204030204" pitchFamily="49" charset="0"/>
              </a:rPr>
              <a:t>])</a:t>
            </a:r>
          </a:p>
        </p:txBody>
      </p:sp>
      <p:sp>
        <p:nvSpPr>
          <p:cNvPr id="4" name="Google Shape;954;p50">
            <a:extLst>
              <a:ext uri="{FF2B5EF4-FFF2-40B4-BE49-F238E27FC236}">
                <a16:creationId xmlns:a16="http://schemas.microsoft.com/office/drawing/2014/main" id="{C9CB36A4-ECE9-FF15-9E9F-9F09480307E7}"/>
              </a:ext>
            </a:extLst>
          </p:cNvPr>
          <p:cNvSpPr txBox="1">
            <a:spLocks/>
          </p:cNvSpPr>
          <p:nvPr/>
        </p:nvSpPr>
        <p:spPr>
          <a:xfrm>
            <a:off x="867601" y="1283623"/>
            <a:ext cx="2944500" cy="462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500"/>
              <a:buFont typeface="Bebas Neue"/>
              <a:buNone/>
              <a:defRPr sz="2000" b="1" i="0" u="none" strike="noStrike" cap="none">
                <a:solidFill>
                  <a:schemeClr val="dk2"/>
                </a:solidFill>
                <a:latin typeface="Oswald"/>
                <a:ea typeface="Oswald"/>
                <a:cs typeface="Oswald"/>
                <a:sym typeface="Oswald"/>
              </a:defRPr>
            </a:lvl1pPr>
            <a:lvl2pPr marL="914400" marR="0" lvl="1"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2"/>
              </a:buClr>
              <a:buSzPts val="2500"/>
              <a:buFont typeface="Bebas Neue"/>
              <a:buNone/>
              <a:defRPr sz="2500" b="0" i="0" u="none" strike="noStrike" cap="none">
                <a:solidFill>
                  <a:schemeClr val="dk2"/>
                </a:solidFill>
                <a:latin typeface="Bebas Neue"/>
                <a:ea typeface="Bebas Neue"/>
                <a:cs typeface="Bebas Neue"/>
                <a:sym typeface="Bebas Neue"/>
              </a:defRPr>
            </a:lvl9pPr>
          </a:lstStyle>
          <a:p>
            <a:pPr marL="0" indent="0"/>
            <a:r>
              <a:rPr lang="en-US" dirty="0"/>
              <a:t>#pairplot</a:t>
            </a:r>
          </a:p>
        </p:txBody>
      </p:sp>
      <p:pic>
        <p:nvPicPr>
          <p:cNvPr id="5" name="Picture 4">
            <a:extLst>
              <a:ext uri="{FF2B5EF4-FFF2-40B4-BE49-F238E27FC236}">
                <a16:creationId xmlns:a16="http://schemas.microsoft.com/office/drawing/2014/main" id="{D154F286-6A02-C642-8936-59A86EE7E100}"/>
              </a:ext>
            </a:extLst>
          </p:cNvPr>
          <p:cNvPicPr>
            <a:picLocks noChangeAspect="1"/>
          </p:cNvPicPr>
          <p:nvPr/>
        </p:nvPicPr>
        <p:blipFill>
          <a:blip r:embed="rId4"/>
          <a:stretch>
            <a:fillRect/>
          </a:stretch>
        </p:blipFill>
        <p:spPr>
          <a:xfrm>
            <a:off x="4593689" y="1283623"/>
            <a:ext cx="3682710" cy="3259727"/>
          </a:xfrm>
          <a:prstGeom prst="rect">
            <a:avLst/>
          </a:prstGeom>
        </p:spPr>
      </p:pic>
    </p:spTree>
    <p:extLst>
      <p:ext uri="{BB962C8B-B14F-4D97-AF65-F5344CB8AC3E}">
        <p14:creationId xmlns:p14="http://schemas.microsoft.com/office/powerpoint/2010/main" val="1490392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37"/>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599" y="1893800"/>
            <a:ext cx="4291401"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400" dirty="0"/>
              <a:t>APENDIX</a:t>
            </a:r>
            <a:endParaRPr sz="4400" dirty="0"/>
          </a:p>
        </p:txBody>
      </p:sp>
      <p:sp>
        <p:nvSpPr>
          <p:cNvPr id="604" name="Google Shape;604;p37"/>
          <p:cNvSpPr txBox="1">
            <a:spLocks noGrp="1"/>
          </p:cNvSpPr>
          <p:nvPr>
            <p:ph type="title" idx="2"/>
          </p:nvPr>
        </p:nvSpPr>
        <p:spPr>
          <a:xfrm>
            <a:off x="948598" y="1357342"/>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 A1</a:t>
            </a:r>
            <a:endParaRPr dirty="0"/>
          </a:p>
        </p:txBody>
      </p:sp>
      <p:sp>
        <p:nvSpPr>
          <p:cNvPr id="605" name="Google Shape;605;p37"/>
          <p:cNvSpPr txBox="1">
            <a:spLocks noGrp="1"/>
          </p:cNvSpPr>
          <p:nvPr>
            <p:ph type="subTitle" idx="1"/>
          </p:nvPr>
        </p:nvSpPr>
        <p:spPr>
          <a:xfrm>
            <a:off x="948598" y="3168885"/>
            <a:ext cx="36522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Upload your work </a:t>
            </a:r>
            <a:r>
              <a:rPr lang="en" dirty="0"/>
              <a:t>on Github...</a:t>
            </a:r>
            <a:endParaRPr dirty="0"/>
          </a:p>
        </p:txBody>
      </p:sp>
      <p:sp>
        <p:nvSpPr>
          <p:cNvPr id="606" name="Google Shape;606;p37">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3599825" y="4225838"/>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Picture 7">
            <a:extLst>
              <a:ext uri="{FF2B5EF4-FFF2-40B4-BE49-F238E27FC236}">
                <a16:creationId xmlns:a16="http://schemas.microsoft.com/office/drawing/2014/main" id="{1B6DEF39-E1CF-274A-3B63-53A2DE3BE31F}"/>
              </a:ext>
            </a:extLst>
          </p:cNvPr>
          <p:cNvPicPr>
            <a:picLocks noChangeAspect="1"/>
          </p:cNvPicPr>
          <p:nvPr/>
        </p:nvPicPr>
        <p:blipFill>
          <a:blip r:embed="rId4"/>
          <a:stretch>
            <a:fillRect/>
          </a:stretch>
        </p:blipFill>
        <p:spPr>
          <a:xfrm>
            <a:off x="4258014" y="1022037"/>
            <a:ext cx="4566822" cy="3044549"/>
          </a:xfrm>
          <a:prstGeom prst="rect">
            <a:avLst/>
          </a:prstGeom>
        </p:spPr>
      </p:pic>
    </p:spTree>
    <p:extLst>
      <p:ext uri="{BB962C8B-B14F-4D97-AF65-F5344CB8AC3E}">
        <p14:creationId xmlns:p14="http://schemas.microsoft.com/office/powerpoint/2010/main" val="39942153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EA6C8-1A6A-A1AF-6D1E-98366929CB32}"/>
              </a:ext>
            </a:extLst>
          </p:cNvPr>
          <p:cNvSpPr>
            <a:spLocks noGrp="1"/>
          </p:cNvSpPr>
          <p:nvPr>
            <p:ph type="title"/>
          </p:nvPr>
        </p:nvSpPr>
        <p:spPr>
          <a:xfrm>
            <a:off x="803214" y="1295507"/>
            <a:ext cx="6054785" cy="689868"/>
          </a:xfrm>
        </p:spPr>
        <p:txBody>
          <a:bodyPr/>
          <a:lstStyle/>
          <a:p>
            <a:r>
              <a:rPr lang="en-US" sz="1400" dirty="0"/>
              <a:t>Find content on </a:t>
            </a:r>
            <a:r>
              <a:rPr lang="en-US" sz="1400" dirty="0" err="1"/>
              <a:t>Github</a:t>
            </a:r>
            <a:r>
              <a:rPr lang="en-US" sz="1400" dirty="0"/>
              <a:t>… Scan the under laying QR code to navigate there… </a:t>
            </a:r>
          </a:p>
        </p:txBody>
      </p:sp>
      <p:sp>
        <p:nvSpPr>
          <p:cNvPr id="3" name="Subtitle 2">
            <a:extLst>
              <a:ext uri="{FF2B5EF4-FFF2-40B4-BE49-F238E27FC236}">
                <a16:creationId xmlns:a16="http://schemas.microsoft.com/office/drawing/2014/main" id="{0A8A159A-6E67-05E0-2AE3-618002181591}"/>
              </a:ext>
            </a:extLst>
          </p:cNvPr>
          <p:cNvSpPr>
            <a:spLocks noGrp="1"/>
          </p:cNvSpPr>
          <p:nvPr>
            <p:ph type="subTitle" idx="1"/>
          </p:nvPr>
        </p:nvSpPr>
        <p:spPr>
          <a:xfrm>
            <a:off x="646640" y="353199"/>
            <a:ext cx="4857000" cy="1713600"/>
          </a:xfrm>
        </p:spPr>
        <p:txBody>
          <a:bodyPr/>
          <a:lstStyle/>
          <a:p>
            <a:r>
              <a:rPr lang="en-US" sz="3600" dirty="0"/>
              <a:t>print(“Thanks”)</a:t>
            </a:r>
          </a:p>
        </p:txBody>
      </p:sp>
      <p:pic>
        <p:nvPicPr>
          <p:cNvPr id="9" name="Picture 8">
            <a:extLst>
              <a:ext uri="{FF2B5EF4-FFF2-40B4-BE49-F238E27FC236}">
                <a16:creationId xmlns:a16="http://schemas.microsoft.com/office/drawing/2014/main" id="{70E68001-0EAD-346C-1520-E095027AC1A6}"/>
              </a:ext>
            </a:extLst>
          </p:cNvPr>
          <p:cNvPicPr>
            <a:picLocks noChangeAspect="1"/>
          </p:cNvPicPr>
          <p:nvPr/>
        </p:nvPicPr>
        <p:blipFill>
          <a:blip r:embed="rId2"/>
          <a:stretch>
            <a:fillRect/>
          </a:stretch>
        </p:blipFill>
        <p:spPr>
          <a:xfrm>
            <a:off x="1233538" y="1983025"/>
            <a:ext cx="2010169" cy="2016674"/>
          </a:xfrm>
          <a:prstGeom prst="rect">
            <a:avLst/>
          </a:prstGeom>
        </p:spPr>
      </p:pic>
      <p:pic>
        <p:nvPicPr>
          <p:cNvPr id="13" name="Picture 12">
            <a:extLst>
              <a:ext uri="{FF2B5EF4-FFF2-40B4-BE49-F238E27FC236}">
                <a16:creationId xmlns:a16="http://schemas.microsoft.com/office/drawing/2014/main" id="{73C8AD98-3472-34DC-BD64-B02326E3F4B5}"/>
              </a:ext>
            </a:extLst>
          </p:cNvPr>
          <p:cNvPicPr>
            <a:picLocks noChangeAspect="1"/>
          </p:cNvPicPr>
          <p:nvPr/>
        </p:nvPicPr>
        <p:blipFill rotWithShape="1">
          <a:blip r:embed="rId3"/>
          <a:srcRect t="21271"/>
          <a:stretch/>
        </p:blipFill>
        <p:spPr>
          <a:xfrm>
            <a:off x="3830606" y="1983025"/>
            <a:ext cx="4248423" cy="2016674"/>
          </a:xfrm>
          <a:prstGeom prst="rect">
            <a:avLst/>
          </a:prstGeom>
        </p:spPr>
      </p:pic>
      <p:sp>
        <p:nvSpPr>
          <p:cNvPr id="14" name="TextBox 13">
            <a:extLst>
              <a:ext uri="{FF2B5EF4-FFF2-40B4-BE49-F238E27FC236}">
                <a16:creationId xmlns:a16="http://schemas.microsoft.com/office/drawing/2014/main" id="{D21DD219-193C-A251-BBA7-5F624C069DC3}"/>
              </a:ext>
            </a:extLst>
          </p:cNvPr>
          <p:cNvSpPr txBox="1"/>
          <p:nvPr/>
        </p:nvSpPr>
        <p:spPr>
          <a:xfrm>
            <a:off x="7350419" y="1685407"/>
            <a:ext cx="816551" cy="307777"/>
          </a:xfrm>
          <a:prstGeom prst="rect">
            <a:avLst/>
          </a:prstGeom>
          <a:noFill/>
        </p:spPr>
        <p:txBody>
          <a:bodyPr wrap="square" rtlCol="0">
            <a:spAutoFit/>
          </a:bodyPr>
          <a:lstStyle/>
          <a:p>
            <a:r>
              <a:rPr lang="en-US" dirty="0">
                <a:solidFill>
                  <a:schemeClr val="bg1"/>
                </a:solidFill>
              </a:rPr>
              <a:t>Adios…</a:t>
            </a:r>
          </a:p>
        </p:txBody>
      </p:sp>
    </p:spTree>
    <p:extLst>
      <p:ext uri="{BB962C8B-B14F-4D97-AF65-F5344CB8AC3E}">
        <p14:creationId xmlns:p14="http://schemas.microsoft.com/office/powerpoint/2010/main" val="1962911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84"/>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dirty="0">
                <a:solidFill>
                  <a:schemeClr val="dk2"/>
                </a:solidFill>
                <a:latin typeface="Oswald"/>
                <a:ea typeface="Oswald"/>
                <a:cs typeface="Oswald"/>
                <a:sym typeface="Oswald"/>
              </a:rPr>
              <a:t>YOUR LOGO HERE</a:t>
            </a:r>
            <a:endParaRPr sz="1000" dirty="0">
              <a:solidFill>
                <a:schemeClr val="dk2"/>
              </a:solidFill>
              <a:latin typeface="Oswald"/>
              <a:ea typeface="Oswald"/>
              <a:cs typeface="Oswald"/>
              <a:sym typeface="Oswald"/>
            </a:endParaRPr>
          </a:p>
        </p:txBody>
      </p:sp>
      <p:grpSp>
        <p:nvGrpSpPr>
          <p:cNvPr id="1809" name="Google Shape;1809;p84"/>
          <p:cNvGrpSpPr/>
          <p:nvPr/>
        </p:nvGrpSpPr>
        <p:grpSpPr>
          <a:xfrm>
            <a:off x="299286" y="189025"/>
            <a:ext cx="133205" cy="119344"/>
            <a:chOff x="222150" y="185025"/>
            <a:chExt cx="170100" cy="152400"/>
          </a:xfrm>
        </p:grpSpPr>
        <p:cxnSp>
          <p:nvCxnSpPr>
            <p:cNvPr id="1810" name="Google Shape;1810;p84"/>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11" name="Google Shape;1811;p84"/>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12" name="Google Shape;1812;p84"/>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13" name="Google Shape;1813;p84"/>
          <p:cNvGrpSpPr/>
          <p:nvPr/>
        </p:nvGrpSpPr>
        <p:grpSpPr>
          <a:xfrm>
            <a:off x="286625" y="3999999"/>
            <a:ext cx="145867" cy="958251"/>
            <a:chOff x="286625" y="3923799"/>
            <a:chExt cx="145867" cy="958251"/>
          </a:xfrm>
        </p:grpSpPr>
        <p:sp>
          <p:nvSpPr>
            <p:cNvPr id="1814" name="Google Shape;1814;p84"/>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5" name="Google Shape;1815;p84"/>
            <p:cNvGrpSpPr/>
            <p:nvPr/>
          </p:nvGrpSpPr>
          <p:grpSpPr>
            <a:xfrm>
              <a:off x="298112" y="4342643"/>
              <a:ext cx="110182" cy="126862"/>
              <a:chOff x="281100" y="2027800"/>
              <a:chExt cx="140700" cy="162000"/>
            </a:xfrm>
          </p:grpSpPr>
          <p:sp>
            <p:nvSpPr>
              <p:cNvPr id="1816" name="Google Shape;1816;p84"/>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7" name="Google Shape;1817;p84"/>
              <p:cNvGrpSpPr/>
              <p:nvPr/>
            </p:nvGrpSpPr>
            <p:grpSpPr>
              <a:xfrm>
                <a:off x="308875" y="2088450"/>
                <a:ext cx="85200" cy="40700"/>
                <a:chOff x="308875" y="2087000"/>
                <a:chExt cx="85200" cy="40700"/>
              </a:xfrm>
            </p:grpSpPr>
            <p:cxnSp>
              <p:nvCxnSpPr>
                <p:cNvPr id="1818" name="Google Shape;1818;p84"/>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19" name="Google Shape;1819;p84"/>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820" name="Google Shape;1820;p84"/>
            <p:cNvGrpSpPr/>
            <p:nvPr/>
          </p:nvGrpSpPr>
          <p:grpSpPr>
            <a:xfrm>
              <a:off x="286625" y="3923799"/>
              <a:ext cx="133200" cy="133200"/>
              <a:chOff x="286625" y="3648899"/>
              <a:chExt cx="133200" cy="133200"/>
            </a:xfrm>
          </p:grpSpPr>
          <p:sp>
            <p:nvSpPr>
              <p:cNvPr id="1821" name="Google Shape;1821;p84"/>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4"/>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24" name="Google Shape;1824;p84">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4">
            <a:hlinkClick r:id="rId3"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4"/>
          <p:cNvSpPr txBox="1">
            <a:spLocks noGrp="1"/>
          </p:cNvSpPr>
          <p:nvPr>
            <p:ph type="title"/>
          </p:nvPr>
        </p:nvSpPr>
        <p:spPr>
          <a:xfrm>
            <a:off x="720000" y="540000"/>
            <a:ext cx="7203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#Python </a:t>
            </a:r>
            <a:endParaRPr dirty="0"/>
          </a:p>
        </p:txBody>
      </p:sp>
      <p:sp>
        <p:nvSpPr>
          <p:cNvPr id="3400" name="Google Shape;3400;p84"/>
          <p:cNvSpPr txBox="1"/>
          <p:nvPr/>
        </p:nvSpPr>
        <p:spPr>
          <a:xfrm>
            <a:off x="6020150" y="1870713"/>
            <a:ext cx="1771200" cy="3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dk2"/>
                </a:solidFill>
                <a:latin typeface="Oswald"/>
                <a:ea typeface="Oswald"/>
                <a:cs typeface="Oswald"/>
                <a:sym typeface="Oswald"/>
              </a:rPr>
              <a:t>#World Around</a:t>
            </a:r>
            <a:endParaRPr sz="2000" b="1" dirty="0">
              <a:solidFill>
                <a:schemeClr val="dk2"/>
              </a:solidFill>
              <a:latin typeface="Oswald"/>
              <a:ea typeface="Oswald"/>
              <a:cs typeface="Oswald"/>
              <a:sym typeface="Oswald"/>
            </a:endParaRPr>
          </a:p>
        </p:txBody>
      </p:sp>
      <p:sp>
        <p:nvSpPr>
          <p:cNvPr id="3401" name="Google Shape;3401;p84"/>
          <p:cNvSpPr txBox="1"/>
          <p:nvPr/>
        </p:nvSpPr>
        <p:spPr>
          <a:xfrm>
            <a:off x="6020150" y="2898296"/>
            <a:ext cx="1771200" cy="34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solidFill>
                  <a:schemeClr val="dk2"/>
                </a:solidFill>
                <a:latin typeface="Oswald"/>
                <a:ea typeface="Oswald"/>
                <a:cs typeface="Oswald"/>
                <a:sym typeface="Oswald"/>
              </a:rPr>
              <a:t>#Why Name?</a:t>
            </a:r>
            <a:endParaRPr sz="2000" b="1" dirty="0">
              <a:solidFill>
                <a:schemeClr val="dk2"/>
              </a:solidFill>
              <a:latin typeface="Oswald"/>
              <a:ea typeface="Oswald"/>
              <a:cs typeface="Oswald"/>
              <a:sym typeface="Oswald"/>
            </a:endParaRPr>
          </a:p>
        </p:txBody>
      </p:sp>
      <p:sp>
        <p:nvSpPr>
          <p:cNvPr id="3402" name="Google Shape;3402;p84"/>
          <p:cNvSpPr txBox="1"/>
          <p:nvPr/>
        </p:nvSpPr>
        <p:spPr>
          <a:xfrm>
            <a:off x="6020150" y="3291599"/>
            <a:ext cx="1771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hlink"/>
              </a:buClr>
              <a:buSzPts val="1100"/>
              <a:buFont typeface="Arial"/>
              <a:buNone/>
            </a:pPr>
            <a:r>
              <a:rPr lang="en-US" sz="900" b="0" i="0" dirty="0">
                <a:solidFill>
                  <a:schemeClr val="bg1"/>
                </a:solidFill>
                <a:effectLst/>
                <a:latin typeface="Arial" panose="020B0604020202020204" pitchFamily="34" charset="0"/>
              </a:rPr>
              <a:t>He attributes choosing the name "Python" to "being in a slightly irreverent mood (and a big fan of </a:t>
            </a:r>
            <a:r>
              <a:rPr lang="en-US" sz="900" b="0" i="1" u="none" strike="noStrike" dirty="0">
                <a:solidFill>
                  <a:schemeClr val="bg1"/>
                </a:solidFill>
                <a:effectLst/>
                <a:latin typeface="Arial" panose="020B0604020202020204" pitchFamily="34" charset="0"/>
              </a:rPr>
              <a:t>Monty Python's Flying Circus</a:t>
            </a:r>
            <a:r>
              <a:rPr lang="en-US" sz="900" b="0" i="0" dirty="0">
                <a:solidFill>
                  <a:schemeClr val="bg1"/>
                </a:solidFill>
                <a:effectLst/>
                <a:latin typeface="Arial" panose="020B0604020202020204" pitchFamily="34" charset="0"/>
              </a:rPr>
              <a:t>)"</a:t>
            </a:r>
            <a:endParaRPr sz="900" dirty="0">
              <a:solidFill>
                <a:schemeClr val="bg1"/>
              </a:solidFill>
              <a:latin typeface="Fira Code"/>
              <a:ea typeface="Fira Code"/>
              <a:cs typeface="Fira Code"/>
              <a:sym typeface="Fira Code"/>
            </a:endParaRPr>
          </a:p>
        </p:txBody>
      </p:sp>
      <p:sp>
        <p:nvSpPr>
          <p:cNvPr id="3403" name="Google Shape;3403;p84"/>
          <p:cNvSpPr txBox="1"/>
          <p:nvPr/>
        </p:nvSpPr>
        <p:spPr>
          <a:xfrm>
            <a:off x="6020150" y="2190874"/>
            <a:ext cx="1771200" cy="57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00" b="0" i="0" u="none" strike="noStrike" dirty="0">
                <a:solidFill>
                  <a:schemeClr val="bg1"/>
                </a:solidFill>
                <a:effectLst/>
                <a:latin typeface="Arial" panose="020B0604020202020204" pitchFamily="34" charset="0"/>
              </a:rPr>
              <a:t>Guido van Rossum</a:t>
            </a:r>
            <a:r>
              <a:rPr lang="en-US" sz="800" b="0" i="0" dirty="0">
                <a:solidFill>
                  <a:schemeClr val="bg1"/>
                </a:solidFill>
                <a:effectLst/>
                <a:latin typeface="Arial" panose="020B0604020202020204" pitchFamily="34" charset="0"/>
              </a:rPr>
              <a:t> began working on Python in the late 1980s as a successor to the </a:t>
            </a:r>
            <a:r>
              <a:rPr lang="en-US" sz="800" b="0" i="0" u="none" strike="noStrike" dirty="0">
                <a:solidFill>
                  <a:schemeClr val="bg1"/>
                </a:solidFill>
                <a:effectLst/>
                <a:latin typeface="Arial" panose="020B0604020202020204" pitchFamily="34" charset="0"/>
              </a:rPr>
              <a:t>ABC programming language</a:t>
            </a:r>
            <a:r>
              <a:rPr lang="en-US" sz="800" b="0" i="0" dirty="0">
                <a:solidFill>
                  <a:schemeClr val="bg1"/>
                </a:solidFill>
                <a:effectLst/>
                <a:latin typeface="Arial" panose="020B0604020202020204" pitchFamily="34" charset="0"/>
              </a:rPr>
              <a:t> and first released it in 1991 as Python 0.9.0</a:t>
            </a:r>
            <a:endParaRPr sz="800" dirty="0">
              <a:solidFill>
                <a:schemeClr val="bg1"/>
              </a:solidFill>
              <a:latin typeface="Fira Code"/>
              <a:ea typeface="Fira Code"/>
              <a:cs typeface="Fira Code"/>
              <a:sym typeface="Fira Code"/>
            </a:endParaRPr>
          </a:p>
        </p:txBody>
      </p:sp>
      <p:sp>
        <p:nvSpPr>
          <p:cNvPr id="3404" name="Google Shape;3404;p84"/>
          <p:cNvSpPr/>
          <p:nvPr/>
        </p:nvSpPr>
        <p:spPr>
          <a:xfrm>
            <a:off x="5835206" y="1970371"/>
            <a:ext cx="176400" cy="176400"/>
          </a:xfrm>
          <a:prstGeom prst="ellipse">
            <a:avLst/>
          </a:prstGeom>
          <a:solidFill>
            <a:schemeClr val="accent3"/>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84"/>
          <p:cNvSpPr/>
          <p:nvPr/>
        </p:nvSpPr>
        <p:spPr>
          <a:xfrm>
            <a:off x="5835206" y="2984696"/>
            <a:ext cx="176400" cy="176400"/>
          </a:xfrm>
          <a:prstGeom prst="ellipse">
            <a:avLst/>
          </a:prstGeom>
          <a:solidFill>
            <a:schemeClr val="accent2"/>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4">
            <a:hlinkClick r:id="rId3"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84">
            <a:hlinkClick r:id="rId4"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84">
            <a:hlinkClick r:id="rId5"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9" name="Google Shape;3409;p84"/>
          <p:cNvGrpSpPr/>
          <p:nvPr/>
        </p:nvGrpSpPr>
        <p:grpSpPr>
          <a:xfrm>
            <a:off x="7819199" y="752550"/>
            <a:ext cx="604800" cy="147600"/>
            <a:chOff x="7688649" y="828750"/>
            <a:chExt cx="604800" cy="147600"/>
          </a:xfrm>
        </p:grpSpPr>
        <p:sp>
          <p:nvSpPr>
            <p:cNvPr id="3410" name="Google Shape;3410;p84"/>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84"/>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84"/>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301;p104">
            <a:extLst>
              <a:ext uri="{FF2B5EF4-FFF2-40B4-BE49-F238E27FC236}">
                <a16:creationId xmlns:a16="http://schemas.microsoft.com/office/drawing/2014/main" id="{A9CF0BBB-7E4E-E9E6-BDCC-B9EB71C1BB0E}"/>
              </a:ext>
            </a:extLst>
          </p:cNvPr>
          <p:cNvGrpSpPr/>
          <p:nvPr/>
        </p:nvGrpSpPr>
        <p:grpSpPr>
          <a:xfrm>
            <a:off x="1100304" y="1554513"/>
            <a:ext cx="4258705" cy="2640725"/>
            <a:chOff x="238125" y="1038125"/>
            <a:chExt cx="7146800" cy="3633625"/>
          </a:xfrm>
          <a:solidFill>
            <a:schemeClr val="bg1"/>
          </a:solidFill>
        </p:grpSpPr>
        <p:sp>
          <p:nvSpPr>
            <p:cNvPr id="3" name="Google Shape;5302;p104">
              <a:extLst>
                <a:ext uri="{FF2B5EF4-FFF2-40B4-BE49-F238E27FC236}">
                  <a16:creationId xmlns:a16="http://schemas.microsoft.com/office/drawing/2014/main" id="{BBF9A84F-7D8D-0548-4D6E-FA36F66E489D}"/>
                </a:ext>
              </a:extLst>
            </p:cNvPr>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 name="Google Shape;5303;p104">
              <a:extLst>
                <a:ext uri="{FF2B5EF4-FFF2-40B4-BE49-F238E27FC236}">
                  <a16:creationId xmlns:a16="http://schemas.microsoft.com/office/drawing/2014/main" id="{024B2521-2453-1F53-8383-DC40606271C7}"/>
                </a:ext>
              </a:extLst>
            </p:cNvPr>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 name="Google Shape;5304;p104">
              <a:extLst>
                <a:ext uri="{FF2B5EF4-FFF2-40B4-BE49-F238E27FC236}">
                  <a16:creationId xmlns:a16="http://schemas.microsoft.com/office/drawing/2014/main" id="{80559332-D84E-655D-58B8-251FC78B1BE3}"/>
                </a:ext>
              </a:extLst>
            </p:cNvPr>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6" name="Google Shape;5305;p104">
              <a:extLst>
                <a:ext uri="{FF2B5EF4-FFF2-40B4-BE49-F238E27FC236}">
                  <a16:creationId xmlns:a16="http://schemas.microsoft.com/office/drawing/2014/main" id="{D34793A5-D0EC-AF7A-B648-F04B64BE8640}"/>
                </a:ext>
              </a:extLst>
            </p:cNvPr>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7" name="Google Shape;5306;p104">
              <a:extLst>
                <a:ext uri="{FF2B5EF4-FFF2-40B4-BE49-F238E27FC236}">
                  <a16:creationId xmlns:a16="http://schemas.microsoft.com/office/drawing/2014/main" id="{C10E0606-5D95-436E-C3B4-553C93B1FEE2}"/>
                </a:ext>
              </a:extLst>
            </p:cNvPr>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8" name="Google Shape;5307;p104">
              <a:extLst>
                <a:ext uri="{FF2B5EF4-FFF2-40B4-BE49-F238E27FC236}">
                  <a16:creationId xmlns:a16="http://schemas.microsoft.com/office/drawing/2014/main" id="{241F4BB9-3398-46CE-7E41-B618317454E5}"/>
                </a:ext>
              </a:extLst>
            </p:cNvPr>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9" name="Google Shape;5308;p104">
              <a:extLst>
                <a:ext uri="{FF2B5EF4-FFF2-40B4-BE49-F238E27FC236}">
                  <a16:creationId xmlns:a16="http://schemas.microsoft.com/office/drawing/2014/main" id="{E752D585-8BCE-7825-2E57-FE01DF78613F}"/>
                </a:ext>
              </a:extLst>
            </p:cNvPr>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0" name="Google Shape;5309;p104">
              <a:extLst>
                <a:ext uri="{FF2B5EF4-FFF2-40B4-BE49-F238E27FC236}">
                  <a16:creationId xmlns:a16="http://schemas.microsoft.com/office/drawing/2014/main" id="{5EA47554-DE30-82B4-DCB5-1B31CCAD6C0F}"/>
                </a:ext>
              </a:extLst>
            </p:cNvPr>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1" name="Google Shape;5310;p104">
              <a:extLst>
                <a:ext uri="{FF2B5EF4-FFF2-40B4-BE49-F238E27FC236}">
                  <a16:creationId xmlns:a16="http://schemas.microsoft.com/office/drawing/2014/main" id="{EA44BF6A-505D-D349-BDA6-797FB4D0FC52}"/>
                </a:ext>
              </a:extLst>
            </p:cNvPr>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2" name="Google Shape;5311;p104">
              <a:extLst>
                <a:ext uri="{FF2B5EF4-FFF2-40B4-BE49-F238E27FC236}">
                  <a16:creationId xmlns:a16="http://schemas.microsoft.com/office/drawing/2014/main" id="{96B8F66C-E5B8-B8B8-7D91-8A990AE58846}"/>
                </a:ext>
              </a:extLst>
            </p:cNvPr>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3" name="Google Shape;5312;p104">
              <a:extLst>
                <a:ext uri="{FF2B5EF4-FFF2-40B4-BE49-F238E27FC236}">
                  <a16:creationId xmlns:a16="http://schemas.microsoft.com/office/drawing/2014/main" id="{3C615401-8766-DCE5-32A6-9590524A0137}"/>
                </a:ext>
              </a:extLst>
            </p:cNvPr>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4" name="Google Shape;5313;p104">
              <a:extLst>
                <a:ext uri="{FF2B5EF4-FFF2-40B4-BE49-F238E27FC236}">
                  <a16:creationId xmlns:a16="http://schemas.microsoft.com/office/drawing/2014/main" id="{E6E25893-8CF0-4ED0-DB74-8034007C2F7D}"/>
                </a:ext>
              </a:extLst>
            </p:cNvPr>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5" name="Google Shape;5314;p104">
              <a:extLst>
                <a:ext uri="{FF2B5EF4-FFF2-40B4-BE49-F238E27FC236}">
                  <a16:creationId xmlns:a16="http://schemas.microsoft.com/office/drawing/2014/main" id="{34B36036-E2D3-09A7-92F8-9AA2C1B2BFC9}"/>
                </a:ext>
              </a:extLst>
            </p:cNvPr>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6" name="Google Shape;5315;p104">
              <a:extLst>
                <a:ext uri="{FF2B5EF4-FFF2-40B4-BE49-F238E27FC236}">
                  <a16:creationId xmlns:a16="http://schemas.microsoft.com/office/drawing/2014/main" id="{9B7F4F65-03F2-384B-EBBE-EB334E4798DE}"/>
                </a:ext>
              </a:extLst>
            </p:cNvPr>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 name="Google Shape;5316;p104">
              <a:extLst>
                <a:ext uri="{FF2B5EF4-FFF2-40B4-BE49-F238E27FC236}">
                  <a16:creationId xmlns:a16="http://schemas.microsoft.com/office/drawing/2014/main" id="{142A648A-1C04-638F-CAFD-7812C97F49D3}"/>
                </a:ext>
              </a:extLst>
            </p:cNvPr>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 name="Google Shape;5317;p104">
              <a:extLst>
                <a:ext uri="{FF2B5EF4-FFF2-40B4-BE49-F238E27FC236}">
                  <a16:creationId xmlns:a16="http://schemas.microsoft.com/office/drawing/2014/main" id="{B01F480B-5368-FDC2-1FD1-0B6E18CE2C31}"/>
                </a:ext>
              </a:extLst>
            </p:cNvPr>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9" name="Google Shape;5318;p104">
              <a:extLst>
                <a:ext uri="{FF2B5EF4-FFF2-40B4-BE49-F238E27FC236}">
                  <a16:creationId xmlns:a16="http://schemas.microsoft.com/office/drawing/2014/main" id="{FC4D59AC-50A3-AD1D-1F53-97502C5C6FE6}"/>
                </a:ext>
              </a:extLst>
            </p:cNvPr>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0" name="Google Shape;5319;p104">
              <a:extLst>
                <a:ext uri="{FF2B5EF4-FFF2-40B4-BE49-F238E27FC236}">
                  <a16:creationId xmlns:a16="http://schemas.microsoft.com/office/drawing/2014/main" id="{1FE291D8-E033-935A-0623-6984F6CF721B}"/>
                </a:ext>
              </a:extLst>
            </p:cNvPr>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1" name="Google Shape;5320;p104">
              <a:extLst>
                <a:ext uri="{FF2B5EF4-FFF2-40B4-BE49-F238E27FC236}">
                  <a16:creationId xmlns:a16="http://schemas.microsoft.com/office/drawing/2014/main" id="{AA04AEC5-00FD-885F-5BBC-14DF5EFE72A0}"/>
                </a:ext>
              </a:extLst>
            </p:cNvPr>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2" name="Google Shape;5321;p104">
              <a:extLst>
                <a:ext uri="{FF2B5EF4-FFF2-40B4-BE49-F238E27FC236}">
                  <a16:creationId xmlns:a16="http://schemas.microsoft.com/office/drawing/2014/main" id="{1594CA17-90EA-37BF-FB33-1F35B34F2298}"/>
                </a:ext>
              </a:extLst>
            </p:cNvPr>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3" name="Google Shape;5322;p104">
              <a:extLst>
                <a:ext uri="{FF2B5EF4-FFF2-40B4-BE49-F238E27FC236}">
                  <a16:creationId xmlns:a16="http://schemas.microsoft.com/office/drawing/2014/main" id="{CA7C45F0-344D-4764-3A47-43CCFFD248B7}"/>
                </a:ext>
              </a:extLst>
            </p:cNvPr>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4" name="Google Shape;5323;p104">
              <a:extLst>
                <a:ext uri="{FF2B5EF4-FFF2-40B4-BE49-F238E27FC236}">
                  <a16:creationId xmlns:a16="http://schemas.microsoft.com/office/drawing/2014/main" id="{85B7ECCC-C5CF-5013-BC68-17C6DED0615F}"/>
                </a:ext>
              </a:extLst>
            </p:cNvPr>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5" name="Google Shape;5324;p104">
              <a:extLst>
                <a:ext uri="{FF2B5EF4-FFF2-40B4-BE49-F238E27FC236}">
                  <a16:creationId xmlns:a16="http://schemas.microsoft.com/office/drawing/2014/main" id="{D2E70DA5-2FA3-9962-FF36-0A8E8B7EEE25}"/>
                </a:ext>
              </a:extLst>
            </p:cNvPr>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6" name="Google Shape;5325;p104">
              <a:extLst>
                <a:ext uri="{FF2B5EF4-FFF2-40B4-BE49-F238E27FC236}">
                  <a16:creationId xmlns:a16="http://schemas.microsoft.com/office/drawing/2014/main" id="{145D7730-56CA-A2C2-32E3-761CE4BD3174}"/>
                </a:ext>
              </a:extLst>
            </p:cNvPr>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7" name="Google Shape;5326;p104">
              <a:extLst>
                <a:ext uri="{FF2B5EF4-FFF2-40B4-BE49-F238E27FC236}">
                  <a16:creationId xmlns:a16="http://schemas.microsoft.com/office/drawing/2014/main" id="{054166DA-9FB7-5873-7C2D-C499245FE01D}"/>
                </a:ext>
              </a:extLst>
            </p:cNvPr>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8" name="Google Shape;5327;p104">
              <a:extLst>
                <a:ext uri="{FF2B5EF4-FFF2-40B4-BE49-F238E27FC236}">
                  <a16:creationId xmlns:a16="http://schemas.microsoft.com/office/drawing/2014/main" id="{59BD5D2D-69A2-BCF5-DCD4-951D4B22BFDD}"/>
                </a:ext>
              </a:extLst>
            </p:cNvPr>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29" name="Google Shape;5328;p104">
              <a:extLst>
                <a:ext uri="{FF2B5EF4-FFF2-40B4-BE49-F238E27FC236}">
                  <a16:creationId xmlns:a16="http://schemas.microsoft.com/office/drawing/2014/main" id="{88D950E7-3AF1-D4AC-72B2-77597E215243}"/>
                </a:ext>
              </a:extLst>
            </p:cNvPr>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0" name="Google Shape;5329;p104">
              <a:extLst>
                <a:ext uri="{FF2B5EF4-FFF2-40B4-BE49-F238E27FC236}">
                  <a16:creationId xmlns:a16="http://schemas.microsoft.com/office/drawing/2014/main" id="{5CC4BBA9-8FD9-ADE7-BAD2-D1C7E860DD3B}"/>
                </a:ext>
              </a:extLst>
            </p:cNvPr>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1" name="Google Shape;5330;p104">
              <a:extLst>
                <a:ext uri="{FF2B5EF4-FFF2-40B4-BE49-F238E27FC236}">
                  <a16:creationId xmlns:a16="http://schemas.microsoft.com/office/drawing/2014/main" id="{E7BEF1C8-0CC6-17BB-7972-E126052DC181}"/>
                </a:ext>
              </a:extLst>
            </p:cNvPr>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2" name="Google Shape;5331;p104">
              <a:extLst>
                <a:ext uri="{FF2B5EF4-FFF2-40B4-BE49-F238E27FC236}">
                  <a16:creationId xmlns:a16="http://schemas.microsoft.com/office/drawing/2014/main" id="{033088E5-4F61-FA82-8E65-292680AFF553}"/>
                </a:ext>
              </a:extLst>
            </p:cNvPr>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3" name="Google Shape;5332;p104">
              <a:extLst>
                <a:ext uri="{FF2B5EF4-FFF2-40B4-BE49-F238E27FC236}">
                  <a16:creationId xmlns:a16="http://schemas.microsoft.com/office/drawing/2014/main" id="{2ACD2735-EBC7-0D82-1C88-13042BE00822}"/>
                </a:ext>
              </a:extLst>
            </p:cNvPr>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 name="Google Shape;5333;p104">
              <a:extLst>
                <a:ext uri="{FF2B5EF4-FFF2-40B4-BE49-F238E27FC236}">
                  <a16:creationId xmlns:a16="http://schemas.microsoft.com/office/drawing/2014/main" id="{5309F877-38D8-4B7C-16C1-8631CEF2D72D}"/>
                </a:ext>
              </a:extLst>
            </p:cNvPr>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 name="Google Shape;5334;p104">
              <a:extLst>
                <a:ext uri="{FF2B5EF4-FFF2-40B4-BE49-F238E27FC236}">
                  <a16:creationId xmlns:a16="http://schemas.microsoft.com/office/drawing/2014/main" id="{7DC67CF3-707B-D816-53FB-B27EAD858E45}"/>
                </a:ext>
              </a:extLst>
            </p:cNvPr>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 name="Google Shape;5335;p104">
              <a:extLst>
                <a:ext uri="{FF2B5EF4-FFF2-40B4-BE49-F238E27FC236}">
                  <a16:creationId xmlns:a16="http://schemas.microsoft.com/office/drawing/2014/main" id="{465A8738-B43C-BD67-7F58-8736732259EE}"/>
                </a:ext>
              </a:extLst>
            </p:cNvPr>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 name="Google Shape;5336;p104">
              <a:extLst>
                <a:ext uri="{FF2B5EF4-FFF2-40B4-BE49-F238E27FC236}">
                  <a16:creationId xmlns:a16="http://schemas.microsoft.com/office/drawing/2014/main" id="{070B4DAE-AAA9-26AB-2F4C-AF6DE8D8DFEF}"/>
                </a:ext>
              </a:extLst>
            </p:cNvPr>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 name="Google Shape;5337;p104">
              <a:extLst>
                <a:ext uri="{FF2B5EF4-FFF2-40B4-BE49-F238E27FC236}">
                  <a16:creationId xmlns:a16="http://schemas.microsoft.com/office/drawing/2014/main" id="{F2307F94-1A05-ACEB-F84E-F30E6409C43F}"/>
                </a:ext>
              </a:extLst>
            </p:cNvPr>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 name="Google Shape;5338;p104">
              <a:extLst>
                <a:ext uri="{FF2B5EF4-FFF2-40B4-BE49-F238E27FC236}">
                  <a16:creationId xmlns:a16="http://schemas.microsoft.com/office/drawing/2014/main" id="{F9101464-56CE-D3ED-087A-E2215B6F5DEB}"/>
                </a:ext>
              </a:extLst>
            </p:cNvPr>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 name="Google Shape;5339;p104">
              <a:extLst>
                <a:ext uri="{FF2B5EF4-FFF2-40B4-BE49-F238E27FC236}">
                  <a16:creationId xmlns:a16="http://schemas.microsoft.com/office/drawing/2014/main" id="{0CF5FD47-39F6-A04F-0BD7-27FBBE1CFF6B}"/>
                </a:ext>
              </a:extLst>
            </p:cNvPr>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 name="Google Shape;5340;p104">
              <a:extLst>
                <a:ext uri="{FF2B5EF4-FFF2-40B4-BE49-F238E27FC236}">
                  <a16:creationId xmlns:a16="http://schemas.microsoft.com/office/drawing/2014/main" id="{03842895-316C-0C82-9DEC-7FA19D9A6E8D}"/>
                </a:ext>
              </a:extLst>
            </p:cNvPr>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 name="Google Shape;5341;p104">
              <a:extLst>
                <a:ext uri="{FF2B5EF4-FFF2-40B4-BE49-F238E27FC236}">
                  <a16:creationId xmlns:a16="http://schemas.microsoft.com/office/drawing/2014/main" id="{DF59FD46-9268-B76C-5289-B1CB34D837CE}"/>
                </a:ext>
              </a:extLst>
            </p:cNvPr>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 name="Google Shape;5342;p104">
              <a:extLst>
                <a:ext uri="{FF2B5EF4-FFF2-40B4-BE49-F238E27FC236}">
                  <a16:creationId xmlns:a16="http://schemas.microsoft.com/office/drawing/2014/main" id="{83ABCC5B-5C47-FFE1-2A89-E265EA8D0081}"/>
                </a:ext>
              </a:extLst>
            </p:cNvPr>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 name="Google Shape;5343;p104">
              <a:extLst>
                <a:ext uri="{FF2B5EF4-FFF2-40B4-BE49-F238E27FC236}">
                  <a16:creationId xmlns:a16="http://schemas.microsoft.com/office/drawing/2014/main" id="{3F5BC1D0-6463-DCD9-8851-68269D19D964}"/>
                </a:ext>
              </a:extLst>
            </p:cNvPr>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 name="Google Shape;5344;p104">
              <a:extLst>
                <a:ext uri="{FF2B5EF4-FFF2-40B4-BE49-F238E27FC236}">
                  <a16:creationId xmlns:a16="http://schemas.microsoft.com/office/drawing/2014/main" id="{BFAB4678-264F-EFFD-BAA0-6E580FC5F83B}"/>
                </a:ext>
              </a:extLst>
            </p:cNvPr>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 name="Google Shape;5345;p104">
              <a:extLst>
                <a:ext uri="{FF2B5EF4-FFF2-40B4-BE49-F238E27FC236}">
                  <a16:creationId xmlns:a16="http://schemas.microsoft.com/office/drawing/2014/main" id="{FA93F8D6-D15E-D6B4-622C-6B7E7E03BB03}"/>
                </a:ext>
              </a:extLst>
            </p:cNvPr>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 name="Google Shape;5346;p104">
              <a:extLst>
                <a:ext uri="{FF2B5EF4-FFF2-40B4-BE49-F238E27FC236}">
                  <a16:creationId xmlns:a16="http://schemas.microsoft.com/office/drawing/2014/main" id="{B1C6DC57-9D71-7120-4833-5DFE489F18EC}"/>
                </a:ext>
              </a:extLst>
            </p:cNvPr>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 name="Google Shape;5347;p104">
              <a:extLst>
                <a:ext uri="{FF2B5EF4-FFF2-40B4-BE49-F238E27FC236}">
                  <a16:creationId xmlns:a16="http://schemas.microsoft.com/office/drawing/2014/main" id="{4FF1336A-6A2E-24D1-BA9B-E68B5C71479F}"/>
                </a:ext>
              </a:extLst>
            </p:cNvPr>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 name="Google Shape;5348;p104">
              <a:extLst>
                <a:ext uri="{FF2B5EF4-FFF2-40B4-BE49-F238E27FC236}">
                  <a16:creationId xmlns:a16="http://schemas.microsoft.com/office/drawing/2014/main" id="{0191DF7E-0111-9FFC-BAE2-427D5EC85D9D}"/>
                </a:ext>
              </a:extLst>
            </p:cNvPr>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0" name="Google Shape;5349;p104">
              <a:extLst>
                <a:ext uri="{FF2B5EF4-FFF2-40B4-BE49-F238E27FC236}">
                  <a16:creationId xmlns:a16="http://schemas.microsoft.com/office/drawing/2014/main" id="{2307CF0A-1F21-088F-FF82-0AA4375A6601}"/>
                </a:ext>
              </a:extLst>
            </p:cNvPr>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1" name="Google Shape;5350;p104">
              <a:extLst>
                <a:ext uri="{FF2B5EF4-FFF2-40B4-BE49-F238E27FC236}">
                  <a16:creationId xmlns:a16="http://schemas.microsoft.com/office/drawing/2014/main" id="{AC4CEE83-40E4-D660-6CC4-9E4672CADB58}"/>
                </a:ext>
              </a:extLst>
            </p:cNvPr>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2" name="Google Shape;5351;p104">
              <a:extLst>
                <a:ext uri="{FF2B5EF4-FFF2-40B4-BE49-F238E27FC236}">
                  <a16:creationId xmlns:a16="http://schemas.microsoft.com/office/drawing/2014/main" id="{5A8B5B80-C501-0123-4321-95441A5F5BDB}"/>
                </a:ext>
              </a:extLst>
            </p:cNvPr>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3" name="Google Shape;5352;p104">
              <a:extLst>
                <a:ext uri="{FF2B5EF4-FFF2-40B4-BE49-F238E27FC236}">
                  <a16:creationId xmlns:a16="http://schemas.microsoft.com/office/drawing/2014/main" id="{65594AAC-7590-7188-0B0F-75BF1FAE0515}"/>
                </a:ext>
              </a:extLst>
            </p:cNvPr>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4" name="Google Shape;5353;p104">
              <a:extLst>
                <a:ext uri="{FF2B5EF4-FFF2-40B4-BE49-F238E27FC236}">
                  <a16:creationId xmlns:a16="http://schemas.microsoft.com/office/drawing/2014/main" id="{0737978C-7A24-09D0-7962-C9047D44BDBA}"/>
                </a:ext>
              </a:extLst>
            </p:cNvPr>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5" name="Google Shape;5354;p104">
              <a:extLst>
                <a:ext uri="{FF2B5EF4-FFF2-40B4-BE49-F238E27FC236}">
                  <a16:creationId xmlns:a16="http://schemas.microsoft.com/office/drawing/2014/main" id="{F9857789-F083-C0A1-B040-2755A4FA2100}"/>
                </a:ext>
              </a:extLst>
            </p:cNvPr>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6" name="Google Shape;5355;p104">
              <a:extLst>
                <a:ext uri="{FF2B5EF4-FFF2-40B4-BE49-F238E27FC236}">
                  <a16:creationId xmlns:a16="http://schemas.microsoft.com/office/drawing/2014/main" id="{95ECF290-E512-D322-1425-EF3C113E03CA}"/>
                </a:ext>
              </a:extLst>
            </p:cNvPr>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7" name="Google Shape;5356;p104">
              <a:extLst>
                <a:ext uri="{FF2B5EF4-FFF2-40B4-BE49-F238E27FC236}">
                  <a16:creationId xmlns:a16="http://schemas.microsoft.com/office/drawing/2014/main" id="{30C4AF25-B3C9-E428-E873-B374AAF2C537}"/>
                </a:ext>
              </a:extLst>
            </p:cNvPr>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8" name="Google Shape;5357;p104">
              <a:extLst>
                <a:ext uri="{FF2B5EF4-FFF2-40B4-BE49-F238E27FC236}">
                  <a16:creationId xmlns:a16="http://schemas.microsoft.com/office/drawing/2014/main" id="{04EF85FF-C8A5-31CA-274B-31446BDA74D5}"/>
                </a:ext>
              </a:extLst>
            </p:cNvPr>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59" name="Google Shape;5358;p104">
              <a:extLst>
                <a:ext uri="{FF2B5EF4-FFF2-40B4-BE49-F238E27FC236}">
                  <a16:creationId xmlns:a16="http://schemas.microsoft.com/office/drawing/2014/main" id="{CB080E80-E15D-486C-E3F5-630116954C66}"/>
                </a:ext>
              </a:extLst>
            </p:cNvPr>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60" name="Google Shape;5359;p104">
              <a:extLst>
                <a:ext uri="{FF2B5EF4-FFF2-40B4-BE49-F238E27FC236}">
                  <a16:creationId xmlns:a16="http://schemas.microsoft.com/office/drawing/2014/main" id="{C9C4776C-2421-DEE4-559A-176255C27150}"/>
                </a:ext>
              </a:extLst>
            </p:cNvPr>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61" name="Google Shape;5360;p104">
              <a:extLst>
                <a:ext uri="{FF2B5EF4-FFF2-40B4-BE49-F238E27FC236}">
                  <a16:creationId xmlns:a16="http://schemas.microsoft.com/office/drawing/2014/main" id="{8B15B093-12E3-65ED-2283-5D89D8E5A5A2}"/>
                </a:ext>
              </a:extLst>
            </p:cNvPr>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62" name="Google Shape;5361;p104">
              <a:extLst>
                <a:ext uri="{FF2B5EF4-FFF2-40B4-BE49-F238E27FC236}">
                  <a16:creationId xmlns:a16="http://schemas.microsoft.com/office/drawing/2014/main" id="{E6DA0BF6-6995-5FFD-1B2B-15A7AD52902C}"/>
                </a:ext>
              </a:extLst>
            </p:cNvPr>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63" name="Google Shape;5362;p104">
              <a:extLst>
                <a:ext uri="{FF2B5EF4-FFF2-40B4-BE49-F238E27FC236}">
                  <a16:creationId xmlns:a16="http://schemas.microsoft.com/office/drawing/2014/main" id="{BAB86226-784F-DF87-A115-C8A71877ADED}"/>
                </a:ext>
              </a:extLst>
            </p:cNvPr>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3" name="Google Shape;5363;p104">
              <a:extLst>
                <a:ext uri="{FF2B5EF4-FFF2-40B4-BE49-F238E27FC236}">
                  <a16:creationId xmlns:a16="http://schemas.microsoft.com/office/drawing/2014/main" id="{C84946CB-61D4-573E-1411-750375318CE3}"/>
                </a:ext>
              </a:extLst>
            </p:cNvPr>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4" name="Google Shape;5364;p104">
              <a:extLst>
                <a:ext uri="{FF2B5EF4-FFF2-40B4-BE49-F238E27FC236}">
                  <a16:creationId xmlns:a16="http://schemas.microsoft.com/office/drawing/2014/main" id="{F0232F47-4F41-D20C-CF34-7BCD8E2FA8B8}"/>
                </a:ext>
              </a:extLst>
            </p:cNvPr>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5" name="Google Shape;5365;p104">
              <a:extLst>
                <a:ext uri="{FF2B5EF4-FFF2-40B4-BE49-F238E27FC236}">
                  <a16:creationId xmlns:a16="http://schemas.microsoft.com/office/drawing/2014/main" id="{C850ECC3-733F-83F1-40DF-3FCAA5DF6189}"/>
                </a:ext>
              </a:extLst>
            </p:cNvPr>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6" name="Google Shape;5366;p104">
              <a:extLst>
                <a:ext uri="{FF2B5EF4-FFF2-40B4-BE49-F238E27FC236}">
                  <a16:creationId xmlns:a16="http://schemas.microsoft.com/office/drawing/2014/main" id="{52F212CD-88FA-C2E6-C74B-CCD060C79DE6}"/>
                </a:ext>
              </a:extLst>
            </p:cNvPr>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7" name="Google Shape;5367;p104">
              <a:extLst>
                <a:ext uri="{FF2B5EF4-FFF2-40B4-BE49-F238E27FC236}">
                  <a16:creationId xmlns:a16="http://schemas.microsoft.com/office/drawing/2014/main" id="{7B9B412D-3606-A975-1FA6-1080FD337983}"/>
                </a:ext>
              </a:extLst>
            </p:cNvPr>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8" name="Google Shape;5368;p104">
              <a:extLst>
                <a:ext uri="{FF2B5EF4-FFF2-40B4-BE49-F238E27FC236}">
                  <a16:creationId xmlns:a16="http://schemas.microsoft.com/office/drawing/2014/main" id="{15A38A53-7874-B271-1180-02C18EC708D3}"/>
                </a:ext>
              </a:extLst>
            </p:cNvPr>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19" name="Google Shape;5369;p104">
              <a:extLst>
                <a:ext uri="{FF2B5EF4-FFF2-40B4-BE49-F238E27FC236}">
                  <a16:creationId xmlns:a16="http://schemas.microsoft.com/office/drawing/2014/main" id="{09E29E95-881F-5A81-6D61-60F41DA04861}"/>
                </a:ext>
              </a:extLst>
            </p:cNvPr>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0" name="Google Shape;5370;p104">
              <a:extLst>
                <a:ext uri="{FF2B5EF4-FFF2-40B4-BE49-F238E27FC236}">
                  <a16:creationId xmlns:a16="http://schemas.microsoft.com/office/drawing/2014/main" id="{D34B71D2-63EF-2B15-9F4E-16FA13E45515}"/>
                </a:ext>
              </a:extLst>
            </p:cNvPr>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1" name="Google Shape;5371;p104">
              <a:extLst>
                <a:ext uri="{FF2B5EF4-FFF2-40B4-BE49-F238E27FC236}">
                  <a16:creationId xmlns:a16="http://schemas.microsoft.com/office/drawing/2014/main" id="{0BA92E81-30E8-24C8-5FAD-E3D82FCA236C}"/>
                </a:ext>
              </a:extLst>
            </p:cNvPr>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2" name="Google Shape;5372;p104">
              <a:extLst>
                <a:ext uri="{FF2B5EF4-FFF2-40B4-BE49-F238E27FC236}">
                  <a16:creationId xmlns:a16="http://schemas.microsoft.com/office/drawing/2014/main" id="{C0809F91-11CB-B13F-90DB-506E1FC134BD}"/>
                </a:ext>
              </a:extLst>
            </p:cNvPr>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3" name="Google Shape;5373;p104">
              <a:extLst>
                <a:ext uri="{FF2B5EF4-FFF2-40B4-BE49-F238E27FC236}">
                  <a16:creationId xmlns:a16="http://schemas.microsoft.com/office/drawing/2014/main" id="{2742457F-A145-D075-ACBC-C3C52DAAFA33}"/>
                </a:ext>
              </a:extLst>
            </p:cNvPr>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4" name="Google Shape;5374;p104">
              <a:extLst>
                <a:ext uri="{FF2B5EF4-FFF2-40B4-BE49-F238E27FC236}">
                  <a16:creationId xmlns:a16="http://schemas.microsoft.com/office/drawing/2014/main" id="{C15FA326-00B6-9465-7D49-BE189E6F6018}"/>
                </a:ext>
              </a:extLst>
            </p:cNvPr>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5" name="Google Shape;5375;p104">
              <a:extLst>
                <a:ext uri="{FF2B5EF4-FFF2-40B4-BE49-F238E27FC236}">
                  <a16:creationId xmlns:a16="http://schemas.microsoft.com/office/drawing/2014/main" id="{CA986AFA-9AEB-A07A-6F30-D7674663804C}"/>
                </a:ext>
              </a:extLst>
            </p:cNvPr>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6" name="Google Shape;5376;p104">
              <a:extLst>
                <a:ext uri="{FF2B5EF4-FFF2-40B4-BE49-F238E27FC236}">
                  <a16:creationId xmlns:a16="http://schemas.microsoft.com/office/drawing/2014/main" id="{AAA01E34-2FE7-E8EF-AE14-7CCB53406303}"/>
                </a:ext>
              </a:extLst>
            </p:cNvPr>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7" name="Google Shape;5377;p104">
              <a:extLst>
                <a:ext uri="{FF2B5EF4-FFF2-40B4-BE49-F238E27FC236}">
                  <a16:creationId xmlns:a16="http://schemas.microsoft.com/office/drawing/2014/main" id="{7AB889FC-DB3B-FD64-8821-FF9188CDFCC3}"/>
                </a:ext>
              </a:extLst>
            </p:cNvPr>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8" name="Google Shape;5378;p104">
              <a:extLst>
                <a:ext uri="{FF2B5EF4-FFF2-40B4-BE49-F238E27FC236}">
                  <a16:creationId xmlns:a16="http://schemas.microsoft.com/office/drawing/2014/main" id="{5E0AD4A6-8562-0CFE-4593-61C51BB1A887}"/>
                </a:ext>
              </a:extLst>
            </p:cNvPr>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29" name="Google Shape;5379;p104">
              <a:extLst>
                <a:ext uri="{FF2B5EF4-FFF2-40B4-BE49-F238E27FC236}">
                  <a16:creationId xmlns:a16="http://schemas.microsoft.com/office/drawing/2014/main" id="{5BFF839F-EB82-7B52-09A9-F8A6B819FEF1}"/>
                </a:ext>
              </a:extLst>
            </p:cNvPr>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0" name="Google Shape;5380;p104">
              <a:extLst>
                <a:ext uri="{FF2B5EF4-FFF2-40B4-BE49-F238E27FC236}">
                  <a16:creationId xmlns:a16="http://schemas.microsoft.com/office/drawing/2014/main" id="{1AE85922-BC7F-B5E9-1EDC-EE5C84E81738}"/>
                </a:ext>
              </a:extLst>
            </p:cNvPr>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1" name="Google Shape;5381;p104">
              <a:extLst>
                <a:ext uri="{FF2B5EF4-FFF2-40B4-BE49-F238E27FC236}">
                  <a16:creationId xmlns:a16="http://schemas.microsoft.com/office/drawing/2014/main" id="{D279F129-B47C-8924-E91B-05F353C1090F}"/>
                </a:ext>
              </a:extLst>
            </p:cNvPr>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2" name="Google Shape;5382;p104">
              <a:extLst>
                <a:ext uri="{FF2B5EF4-FFF2-40B4-BE49-F238E27FC236}">
                  <a16:creationId xmlns:a16="http://schemas.microsoft.com/office/drawing/2014/main" id="{4FDAAD14-94C8-8013-E5C5-B9212FDAEBE0}"/>
                </a:ext>
              </a:extLst>
            </p:cNvPr>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3" name="Google Shape;5383;p104">
              <a:extLst>
                <a:ext uri="{FF2B5EF4-FFF2-40B4-BE49-F238E27FC236}">
                  <a16:creationId xmlns:a16="http://schemas.microsoft.com/office/drawing/2014/main" id="{7A0B0A11-A1A6-4117-36FA-825EA81B5D42}"/>
                </a:ext>
              </a:extLst>
            </p:cNvPr>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4" name="Google Shape;5384;p104">
              <a:extLst>
                <a:ext uri="{FF2B5EF4-FFF2-40B4-BE49-F238E27FC236}">
                  <a16:creationId xmlns:a16="http://schemas.microsoft.com/office/drawing/2014/main" id="{44303E38-3401-69A9-461B-A40A78D8FF34}"/>
                </a:ext>
              </a:extLst>
            </p:cNvPr>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5" name="Google Shape;5385;p104">
              <a:extLst>
                <a:ext uri="{FF2B5EF4-FFF2-40B4-BE49-F238E27FC236}">
                  <a16:creationId xmlns:a16="http://schemas.microsoft.com/office/drawing/2014/main" id="{B6F28661-C8AE-CCE2-3B65-F0DD302C633C}"/>
                </a:ext>
              </a:extLst>
            </p:cNvPr>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6" name="Google Shape;5386;p104">
              <a:extLst>
                <a:ext uri="{FF2B5EF4-FFF2-40B4-BE49-F238E27FC236}">
                  <a16:creationId xmlns:a16="http://schemas.microsoft.com/office/drawing/2014/main" id="{7CF7E433-CA01-AE00-8CF4-73E688113FD5}"/>
                </a:ext>
              </a:extLst>
            </p:cNvPr>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7" name="Google Shape;5387;p104">
              <a:extLst>
                <a:ext uri="{FF2B5EF4-FFF2-40B4-BE49-F238E27FC236}">
                  <a16:creationId xmlns:a16="http://schemas.microsoft.com/office/drawing/2014/main" id="{EB1DCC41-C036-410F-5843-527D611CC90A}"/>
                </a:ext>
              </a:extLst>
            </p:cNvPr>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8" name="Google Shape;5388;p104">
              <a:extLst>
                <a:ext uri="{FF2B5EF4-FFF2-40B4-BE49-F238E27FC236}">
                  <a16:creationId xmlns:a16="http://schemas.microsoft.com/office/drawing/2014/main" id="{313F67CB-9C58-A98E-AAE6-1FE09C397A51}"/>
                </a:ext>
              </a:extLst>
            </p:cNvPr>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39" name="Google Shape;5389;p104">
              <a:extLst>
                <a:ext uri="{FF2B5EF4-FFF2-40B4-BE49-F238E27FC236}">
                  <a16:creationId xmlns:a16="http://schemas.microsoft.com/office/drawing/2014/main" id="{A277EBEA-2265-0EA7-6C7B-99B2C74D4071}"/>
                </a:ext>
              </a:extLst>
            </p:cNvPr>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0" name="Google Shape;5390;p104">
              <a:extLst>
                <a:ext uri="{FF2B5EF4-FFF2-40B4-BE49-F238E27FC236}">
                  <a16:creationId xmlns:a16="http://schemas.microsoft.com/office/drawing/2014/main" id="{646FA164-C98B-0186-E7A6-1BEBE0C1A05E}"/>
                </a:ext>
              </a:extLst>
            </p:cNvPr>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1" name="Google Shape;5391;p104">
              <a:extLst>
                <a:ext uri="{FF2B5EF4-FFF2-40B4-BE49-F238E27FC236}">
                  <a16:creationId xmlns:a16="http://schemas.microsoft.com/office/drawing/2014/main" id="{21D62394-AE85-D0FC-913B-6AD1681AE507}"/>
                </a:ext>
              </a:extLst>
            </p:cNvPr>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2" name="Google Shape;5392;p104">
              <a:extLst>
                <a:ext uri="{FF2B5EF4-FFF2-40B4-BE49-F238E27FC236}">
                  <a16:creationId xmlns:a16="http://schemas.microsoft.com/office/drawing/2014/main" id="{8E271218-69AC-0BF1-7260-BCC9CAEB3801}"/>
                </a:ext>
              </a:extLst>
            </p:cNvPr>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3" name="Google Shape;5393;p104">
              <a:extLst>
                <a:ext uri="{FF2B5EF4-FFF2-40B4-BE49-F238E27FC236}">
                  <a16:creationId xmlns:a16="http://schemas.microsoft.com/office/drawing/2014/main" id="{EA8792D7-8461-7AE1-2E73-13EEA66A52F4}"/>
                </a:ext>
              </a:extLst>
            </p:cNvPr>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4" name="Google Shape;5394;p104">
              <a:extLst>
                <a:ext uri="{FF2B5EF4-FFF2-40B4-BE49-F238E27FC236}">
                  <a16:creationId xmlns:a16="http://schemas.microsoft.com/office/drawing/2014/main" id="{42BADFFC-060E-5E19-8BDF-1F0A8B5610B3}"/>
                </a:ext>
              </a:extLst>
            </p:cNvPr>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5" name="Google Shape;5395;p104">
              <a:extLst>
                <a:ext uri="{FF2B5EF4-FFF2-40B4-BE49-F238E27FC236}">
                  <a16:creationId xmlns:a16="http://schemas.microsoft.com/office/drawing/2014/main" id="{1151DE76-A0FD-C528-8754-1E3250072075}"/>
                </a:ext>
              </a:extLst>
            </p:cNvPr>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6" name="Google Shape;5396;p104">
              <a:extLst>
                <a:ext uri="{FF2B5EF4-FFF2-40B4-BE49-F238E27FC236}">
                  <a16:creationId xmlns:a16="http://schemas.microsoft.com/office/drawing/2014/main" id="{20D9D92D-2FA4-28D7-A16C-064EDDD3FB30}"/>
                </a:ext>
              </a:extLst>
            </p:cNvPr>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7" name="Google Shape;5397;p104">
              <a:extLst>
                <a:ext uri="{FF2B5EF4-FFF2-40B4-BE49-F238E27FC236}">
                  <a16:creationId xmlns:a16="http://schemas.microsoft.com/office/drawing/2014/main" id="{EF22D63A-2FB0-C863-9069-C7E454E5BE65}"/>
                </a:ext>
              </a:extLst>
            </p:cNvPr>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8" name="Google Shape;5398;p104">
              <a:extLst>
                <a:ext uri="{FF2B5EF4-FFF2-40B4-BE49-F238E27FC236}">
                  <a16:creationId xmlns:a16="http://schemas.microsoft.com/office/drawing/2014/main" id="{ECEB35A4-39AE-F371-4D21-B650C7E2A8C4}"/>
                </a:ext>
              </a:extLst>
            </p:cNvPr>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49" name="Google Shape;5399;p104">
              <a:extLst>
                <a:ext uri="{FF2B5EF4-FFF2-40B4-BE49-F238E27FC236}">
                  <a16:creationId xmlns:a16="http://schemas.microsoft.com/office/drawing/2014/main" id="{9A355028-3DA1-AA36-2199-3A3FA4C84D53}"/>
                </a:ext>
              </a:extLst>
            </p:cNvPr>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0" name="Google Shape;5400;p104">
              <a:extLst>
                <a:ext uri="{FF2B5EF4-FFF2-40B4-BE49-F238E27FC236}">
                  <a16:creationId xmlns:a16="http://schemas.microsoft.com/office/drawing/2014/main" id="{6DAA63B7-F631-F23A-946C-74B363E1E879}"/>
                </a:ext>
              </a:extLst>
            </p:cNvPr>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1" name="Google Shape;5401;p104">
              <a:extLst>
                <a:ext uri="{FF2B5EF4-FFF2-40B4-BE49-F238E27FC236}">
                  <a16:creationId xmlns:a16="http://schemas.microsoft.com/office/drawing/2014/main" id="{CB6AE03B-0BE9-D883-C70A-D78B3D4724EE}"/>
                </a:ext>
              </a:extLst>
            </p:cNvPr>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2" name="Google Shape;5402;p104">
              <a:extLst>
                <a:ext uri="{FF2B5EF4-FFF2-40B4-BE49-F238E27FC236}">
                  <a16:creationId xmlns:a16="http://schemas.microsoft.com/office/drawing/2014/main" id="{9D44C0FC-F22E-E985-6F7A-2BC71935B0D9}"/>
                </a:ext>
              </a:extLst>
            </p:cNvPr>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3" name="Google Shape;5403;p104">
              <a:extLst>
                <a:ext uri="{FF2B5EF4-FFF2-40B4-BE49-F238E27FC236}">
                  <a16:creationId xmlns:a16="http://schemas.microsoft.com/office/drawing/2014/main" id="{7CA97B1E-2D2F-E5C5-4BC3-278CA2851DE6}"/>
                </a:ext>
              </a:extLst>
            </p:cNvPr>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4" name="Google Shape;5404;p104">
              <a:extLst>
                <a:ext uri="{FF2B5EF4-FFF2-40B4-BE49-F238E27FC236}">
                  <a16:creationId xmlns:a16="http://schemas.microsoft.com/office/drawing/2014/main" id="{3967BF50-2168-F9F7-81B3-766B66097BDB}"/>
                </a:ext>
              </a:extLst>
            </p:cNvPr>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5" name="Google Shape;5405;p104">
              <a:extLst>
                <a:ext uri="{FF2B5EF4-FFF2-40B4-BE49-F238E27FC236}">
                  <a16:creationId xmlns:a16="http://schemas.microsoft.com/office/drawing/2014/main" id="{49143DB0-5365-2667-F1C9-00FE152FE118}"/>
                </a:ext>
              </a:extLst>
            </p:cNvPr>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2" name="Google Shape;5406;p104">
              <a:extLst>
                <a:ext uri="{FF2B5EF4-FFF2-40B4-BE49-F238E27FC236}">
                  <a16:creationId xmlns:a16="http://schemas.microsoft.com/office/drawing/2014/main" id="{77B8F36F-CF99-80F1-1226-68BE34B9091E}"/>
                </a:ext>
              </a:extLst>
            </p:cNvPr>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3" name="Google Shape;5407;p104">
              <a:extLst>
                <a:ext uri="{FF2B5EF4-FFF2-40B4-BE49-F238E27FC236}">
                  <a16:creationId xmlns:a16="http://schemas.microsoft.com/office/drawing/2014/main" id="{73342AD2-F847-8771-F967-5D16CAEEC1E9}"/>
                </a:ext>
              </a:extLst>
            </p:cNvPr>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4" name="Google Shape;5408;p104">
              <a:extLst>
                <a:ext uri="{FF2B5EF4-FFF2-40B4-BE49-F238E27FC236}">
                  <a16:creationId xmlns:a16="http://schemas.microsoft.com/office/drawing/2014/main" id="{94262594-430F-C4E4-16C3-3DF18AC91003}"/>
                </a:ext>
              </a:extLst>
            </p:cNvPr>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5" name="Google Shape;5409;p104">
              <a:extLst>
                <a:ext uri="{FF2B5EF4-FFF2-40B4-BE49-F238E27FC236}">
                  <a16:creationId xmlns:a16="http://schemas.microsoft.com/office/drawing/2014/main" id="{2D2BA32B-E7EA-EF81-F839-9140E37AAD8C}"/>
                </a:ext>
              </a:extLst>
            </p:cNvPr>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6" name="Google Shape;5410;p104">
              <a:extLst>
                <a:ext uri="{FF2B5EF4-FFF2-40B4-BE49-F238E27FC236}">
                  <a16:creationId xmlns:a16="http://schemas.microsoft.com/office/drawing/2014/main" id="{29C2354B-B055-C888-C5F4-1F80F3155F37}"/>
                </a:ext>
              </a:extLst>
            </p:cNvPr>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7" name="Google Shape;5411;p104">
              <a:extLst>
                <a:ext uri="{FF2B5EF4-FFF2-40B4-BE49-F238E27FC236}">
                  <a16:creationId xmlns:a16="http://schemas.microsoft.com/office/drawing/2014/main" id="{B3907636-FFE6-319F-A8E3-586D983A580C}"/>
                </a:ext>
              </a:extLst>
            </p:cNvPr>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8" name="Google Shape;5412;p104">
              <a:extLst>
                <a:ext uri="{FF2B5EF4-FFF2-40B4-BE49-F238E27FC236}">
                  <a16:creationId xmlns:a16="http://schemas.microsoft.com/office/drawing/2014/main" id="{24CDA8BB-ACFB-F177-0338-19C26F96275A}"/>
                </a:ext>
              </a:extLst>
            </p:cNvPr>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799" name="Google Shape;5413;p104">
              <a:extLst>
                <a:ext uri="{FF2B5EF4-FFF2-40B4-BE49-F238E27FC236}">
                  <a16:creationId xmlns:a16="http://schemas.microsoft.com/office/drawing/2014/main" id="{483C091E-978A-35AE-F8AB-18F74AFF68EF}"/>
                </a:ext>
              </a:extLst>
            </p:cNvPr>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0" name="Google Shape;5414;p104">
              <a:extLst>
                <a:ext uri="{FF2B5EF4-FFF2-40B4-BE49-F238E27FC236}">
                  <a16:creationId xmlns:a16="http://schemas.microsoft.com/office/drawing/2014/main" id="{4828DA71-CCD4-0181-AE88-E2C06DD47C63}"/>
                </a:ext>
              </a:extLst>
            </p:cNvPr>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1" name="Google Shape;5415;p104">
              <a:extLst>
                <a:ext uri="{FF2B5EF4-FFF2-40B4-BE49-F238E27FC236}">
                  <a16:creationId xmlns:a16="http://schemas.microsoft.com/office/drawing/2014/main" id="{89B0F0B2-4365-824D-BB55-BC03F396A270}"/>
                </a:ext>
              </a:extLst>
            </p:cNvPr>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2" name="Google Shape;5416;p104">
              <a:extLst>
                <a:ext uri="{FF2B5EF4-FFF2-40B4-BE49-F238E27FC236}">
                  <a16:creationId xmlns:a16="http://schemas.microsoft.com/office/drawing/2014/main" id="{07F98ACB-48F1-E9A0-BDF8-EB85BC3775AC}"/>
                </a:ext>
              </a:extLst>
            </p:cNvPr>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3" name="Google Shape;5417;p104">
              <a:extLst>
                <a:ext uri="{FF2B5EF4-FFF2-40B4-BE49-F238E27FC236}">
                  <a16:creationId xmlns:a16="http://schemas.microsoft.com/office/drawing/2014/main" id="{212BE934-B760-7E09-F5EF-DE5FFCC819B2}"/>
                </a:ext>
              </a:extLst>
            </p:cNvPr>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4" name="Google Shape;5418;p104">
              <a:extLst>
                <a:ext uri="{FF2B5EF4-FFF2-40B4-BE49-F238E27FC236}">
                  <a16:creationId xmlns:a16="http://schemas.microsoft.com/office/drawing/2014/main" id="{D4C3E453-08F3-AB5A-C599-AA6EE7F3EA8F}"/>
                </a:ext>
              </a:extLst>
            </p:cNvPr>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5" name="Google Shape;5419;p104">
              <a:extLst>
                <a:ext uri="{FF2B5EF4-FFF2-40B4-BE49-F238E27FC236}">
                  <a16:creationId xmlns:a16="http://schemas.microsoft.com/office/drawing/2014/main" id="{5D60B51B-C703-52B1-44E8-2930A37407E2}"/>
                </a:ext>
              </a:extLst>
            </p:cNvPr>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6" name="Google Shape;5420;p104">
              <a:extLst>
                <a:ext uri="{FF2B5EF4-FFF2-40B4-BE49-F238E27FC236}">
                  <a16:creationId xmlns:a16="http://schemas.microsoft.com/office/drawing/2014/main" id="{D4537521-E0E2-D886-D00B-D14421E10E6A}"/>
                </a:ext>
              </a:extLst>
            </p:cNvPr>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1807" name="Google Shape;5421;p104">
              <a:extLst>
                <a:ext uri="{FF2B5EF4-FFF2-40B4-BE49-F238E27FC236}">
                  <a16:creationId xmlns:a16="http://schemas.microsoft.com/office/drawing/2014/main" id="{DCB56C09-C234-CEF9-D913-3294714DC3EE}"/>
                </a:ext>
              </a:extLst>
            </p:cNvPr>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6" name="Google Shape;5422;p104">
              <a:extLst>
                <a:ext uri="{FF2B5EF4-FFF2-40B4-BE49-F238E27FC236}">
                  <a16:creationId xmlns:a16="http://schemas.microsoft.com/office/drawing/2014/main" id="{45C57329-8778-35EF-DE3E-F7F7EA5F527A}"/>
                </a:ext>
              </a:extLst>
            </p:cNvPr>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7" name="Google Shape;5423;p104">
              <a:extLst>
                <a:ext uri="{FF2B5EF4-FFF2-40B4-BE49-F238E27FC236}">
                  <a16:creationId xmlns:a16="http://schemas.microsoft.com/office/drawing/2014/main" id="{84648044-98FF-C330-AE1F-7565F13FC25A}"/>
                </a:ext>
              </a:extLst>
            </p:cNvPr>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8" name="Google Shape;5424;p104">
              <a:extLst>
                <a:ext uri="{FF2B5EF4-FFF2-40B4-BE49-F238E27FC236}">
                  <a16:creationId xmlns:a16="http://schemas.microsoft.com/office/drawing/2014/main" id="{B56DDCC8-2E84-885F-8204-9808EB7C715B}"/>
                </a:ext>
              </a:extLst>
            </p:cNvPr>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59" name="Google Shape;5425;p104">
              <a:extLst>
                <a:ext uri="{FF2B5EF4-FFF2-40B4-BE49-F238E27FC236}">
                  <a16:creationId xmlns:a16="http://schemas.microsoft.com/office/drawing/2014/main" id="{CB06FCFB-FEEA-737B-4117-B400A2159A76}"/>
                </a:ext>
              </a:extLst>
            </p:cNvPr>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0" name="Google Shape;5426;p104">
              <a:extLst>
                <a:ext uri="{FF2B5EF4-FFF2-40B4-BE49-F238E27FC236}">
                  <a16:creationId xmlns:a16="http://schemas.microsoft.com/office/drawing/2014/main" id="{E19D8376-2CB8-D3B0-09BC-3A36527AB056}"/>
                </a:ext>
              </a:extLst>
            </p:cNvPr>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1" name="Google Shape;5427;p104">
              <a:extLst>
                <a:ext uri="{FF2B5EF4-FFF2-40B4-BE49-F238E27FC236}">
                  <a16:creationId xmlns:a16="http://schemas.microsoft.com/office/drawing/2014/main" id="{843C3104-AF93-6821-CD76-EE4CF179F416}"/>
                </a:ext>
              </a:extLst>
            </p:cNvPr>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2" name="Google Shape;5428;p104">
              <a:extLst>
                <a:ext uri="{FF2B5EF4-FFF2-40B4-BE49-F238E27FC236}">
                  <a16:creationId xmlns:a16="http://schemas.microsoft.com/office/drawing/2014/main" id="{231931E9-AFAA-624D-0E35-E91E4C29DDAD}"/>
                </a:ext>
              </a:extLst>
            </p:cNvPr>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3" name="Google Shape;5429;p104">
              <a:extLst>
                <a:ext uri="{FF2B5EF4-FFF2-40B4-BE49-F238E27FC236}">
                  <a16:creationId xmlns:a16="http://schemas.microsoft.com/office/drawing/2014/main" id="{5887DE5C-BE17-871E-CB25-EC113363D07D}"/>
                </a:ext>
              </a:extLst>
            </p:cNvPr>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4" name="Google Shape;5430;p104">
              <a:extLst>
                <a:ext uri="{FF2B5EF4-FFF2-40B4-BE49-F238E27FC236}">
                  <a16:creationId xmlns:a16="http://schemas.microsoft.com/office/drawing/2014/main" id="{1632BF81-F5BF-9F69-DA0A-9FC8544DDA79}"/>
                </a:ext>
              </a:extLst>
            </p:cNvPr>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5" name="Google Shape;5431;p104">
              <a:extLst>
                <a:ext uri="{FF2B5EF4-FFF2-40B4-BE49-F238E27FC236}">
                  <a16:creationId xmlns:a16="http://schemas.microsoft.com/office/drawing/2014/main" id="{5F76E129-0C33-822A-0ECB-BCB94338663B}"/>
                </a:ext>
              </a:extLst>
            </p:cNvPr>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6" name="Google Shape;5432;p104">
              <a:extLst>
                <a:ext uri="{FF2B5EF4-FFF2-40B4-BE49-F238E27FC236}">
                  <a16:creationId xmlns:a16="http://schemas.microsoft.com/office/drawing/2014/main" id="{68D7AA6B-BAB8-DCF5-A69C-AB347B7F0A5C}"/>
                </a:ext>
              </a:extLst>
            </p:cNvPr>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7" name="Google Shape;5433;p104">
              <a:extLst>
                <a:ext uri="{FF2B5EF4-FFF2-40B4-BE49-F238E27FC236}">
                  <a16:creationId xmlns:a16="http://schemas.microsoft.com/office/drawing/2014/main" id="{70256F65-E581-6ECC-ECC6-157EBF72587E}"/>
                </a:ext>
              </a:extLst>
            </p:cNvPr>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8" name="Google Shape;5434;p104">
              <a:extLst>
                <a:ext uri="{FF2B5EF4-FFF2-40B4-BE49-F238E27FC236}">
                  <a16:creationId xmlns:a16="http://schemas.microsoft.com/office/drawing/2014/main" id="{E9D56BE9-E696-3EB1-53F3-FD2A2E966451}"/>
                </a:ext>
              </a:extLst>
            </p:cNvPr>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69" name="Google Shape;5435;p104">
              <a:extLst>
                <a:ext uri="{FF2B5EF4-FFF2-40B4-BE49-F238E27FC236}">
                  <a16:creationId xmlns:a16="http://schemas.microsoft.com/office/drawing/2014/main" id="{55D19CA7-665E-C5EA-7460-A3C8E80AF8B2}"/>
                </a:ext>
              </a:extLst>
            </p:cNvPr>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0" name="Google Shape;5436;p104">
              <a:extLst>
                <a:ext uri="{FF2B5EF4-FFF2-40B4-BE49-F238E27FC236}">
                  <a16:creationId xmlns:a16="http://schemas.microsoft.com/office/drawing/2014/main" id="{C2EF81AF-6024-29E2-64E1-81469F221413}"/>
                </a:ext>
              </a:extLst>
            </p:cNvPr>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1" name="Google Shape;5437;p104">
              <a:extLst>
                <a:ext uri="{FF2B5EF4-FFF2-40B4-BE49-F238E27FC236}">
                  <a16:creationId xmlns:a16="http://schemas.microsoft.com/office/drawing/2014/main" id="{D8C04855-84A9-E9FE-45E3-8C3C5CD8245C}"/>
                </a:ext>
              </a:extLst>
            </p:cNvPr>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2" name="Google Shape;5438;p104">
              <a:extLst>
                <a:ext uri="{FF2B5EF4-FFF2-40B4-BE49-F238E27FC236}">
                  <a16:creationId xmlns:a16="http://schemas.microsoft.com/office/drawing/2014/main" id="{12A1516A-5753-A7D1-A03F-C5FE7427783F}"/>
                </a:ext>
              </a:extLst>
            </p:cNvPr>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3" name="Google Shape;5439;p104">
              <a:extLst>
                <a:ext uri="{FF2B5EF4-FFF2-40B4-BE49-F238E27FC236}">
                  <a16:creationId xmlns:a16="http://schemas.microsoft.com/office/drawing/2014/main" id="{3146FAE6-1598-C914-30FD-4F051CC8C77B}"/>
                </a:ext>
              </a:extLst>
            </p:cNvPr>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4" name="Google Shape;5440;p104">
              <a:extLst>
                <a:ext uri="{FF2B5EF4-FFF2-40B4-BE49-F238E27FC236}">
                  <a16:creationId xmlns:a16="http://schemas.microsoft.com/office/drawing/2014/main" id="{7519797A-98D2-5E91-24A2-C450037F1AFC}"/>
                </a:ext>
              </a:extLst>
            </p:cNvPr>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5" name="Google Shape;5441;p104">
              <a:extLst>
                <a:ext uri="{FF2B5EF4-FFF2-40B4-BE49-F238E27FC236}">
                  <a16:creationId xmlns:a16="http://schemas.microsoft.com/office/drawing/2014/main" id="{C6EFC327-4991-2B2B-EC9F-9E7A63E88BF0}"/>
                </a:ext>
              </a:extLst>
            </p:cNvPr>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6" name="Google Shape;5442;p104">
              <a:extLst>
                <a:ext uri="{FF2B5EF4-FFF2-40B4-BE49-F238E27FC236}">
                  <a16:creationId xmlns:a16="http://schemas.microsoft.com/office/drawing/2014/main" id="{7C67484D-028F-E1CA-5F7C-B1C814103139}"/>
                </a:ext>
              </a:extLst>
            </p:cNvPr>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7" name="Google Shape;5443;p104">
              <a:extLst>
                <a:ext uri="{FF2B5EF4-FFF2-40B4-BE49-F238E27FC236}">
                  <a16:creationId xmlns:a16="http://schemas.microsoft.com/office/drawing/2014/main" id="{5453229C-B085-F1DC-985F-27A9A5EF8856}"/>
                </a:ext>
              </a:extLst>
            </p:cNvPr>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8" name="Google Shape;5444;p104">
              <a:extLst>
                <a:ext uri="{FF2B5EF4-FFF2-40B4-BE49-F238E27FC236}">
                  <a16:creationId xmlns:a16="http://schemas.microsoft.com/office/drawing/2014/main" id="{35AEDDDE-973E-5165-F3EB-A576C6A19FA5}"/>
                </a:ext>
              </a:extLst>
            </p:cNvPr>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79" name="Google Shape;5445;p104">
              <a:extLst>
                <a:ext uri="{FF2B5EF4-FFF2-40B4-BE49-F238E27FC236}">
                  <a16:creationId xmlns:a16="http://schemas.microsoft.com/office/drawing/2014/main" id="{C24F4B69-D992-45D2-63D7-F7E5FDC48176}"/>
                </a:ext>
              </a:extLst>
            </p:cNvPr>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0" name="Google Shape;5446;p104">
              <a:extLst>
                <a:ext uri="{FF2B5EF4-FFF2-40B4-BE49-F238E27FC236}">
                  <a16:creationId xmlns:a16="http://schemas.microsoft.com/office/drawing/2014/main" id="{0A2E019A-D506-0C14-E44F-19ECA33888FC}"/>
                </a:ext>
              </a:extLst>
            </p:cNvPr>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1" name="Google Shape;5447;p104">
              <a:extLst>
                <a:ext uri="{FF2B5EF4-FFF2-40B4-BE49-F238E27FC236}">
                  <a16:creationId xmlns:a16="http://schemas.microsoft.com/office/drawing/2014/main" id="{42DC2D54-00F5-6834-679A-A781CE300B1A}"/>
                </a:ext>
              </a:extLst>
            </p:cNvPr>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2" name="Google Shape;5448;p104">
              <a:extLst>
                <a:ext uri="{FF2B5EF4-FFF2-40B4-BE49-F238E27FC236}">
                  <a16:creationId xmlns:a16="http://schemas.microsoft.com/office/drawing/2014/main" id="{4815CE4A-3995-3B96-CB69-1706C326C127}"/>
                </a:ext>
              </a:extLst>
            </p:cNvPr>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3" name="Google Shape;5449;p104">
              <a:extLst>
                <a:ext uri="{FF2B5EF4-FFF2-40B4-BE49-F238E27FC236}">
                  <a16:creationId xmlns:a16="http://schemas.microsoft.com/office/drawing/2014/main" id="{395798E4-5A2B-A6B3-1A52-A0D0F0000530}"/>
                </a:ext>
              </a:extLst>
            </p:cNvPr>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4" name="Google Shape;5450;p104">
              <a:extLst>
                <a:ext uri="{FF2B5EF4-FFF2-40B4-BE49-F238E27FC236}">
                  <a16:creationId xmlns:a16="http://schemas.microsoft.com/office/drawing/2014/main" id="{C3D1EE46-2E88-A017-5691-7AE7E8CCA827}"/>
                </a:ext>
              </a:extLst>
            </p:cNvPr>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5" name="Google Shape;5451;p104">
              <a:extLst>
                <a:ext uri="{FF2B5EF4-FFF2-40B4-BE49-F238E27FC236}">
                  <a16:creationId xmlns:a16="http://schemas.microsoft.com/office/drawing/2014/main" id="{C38DB50A-1CAB-6D7C-B65F-418D63E380D8}"/>
                </a:ext>
              </a:extLst>
            </p:cNvPr>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6" name="Google Shape;5452;p104">
              <a:extLst>
                <a:ext uri="{FF2B5EF4-FFF2-40B4-BE49-F238E27FC236}">
                  <a16:creationId xmlns:a16="http://schemas.microsoft.com/office/drawing/2014/main" id="{A6C0663B-E7A6-8EED-3BFE-CB29C6B84DA2}"/>
                </a:ext>
              </a:extLst>
            </p:cNvPr>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7" name="Google Shape;5453;p104">
              <a:extLst>
                <a:ext uri="{FF2B5EF4-FFF2-40B4-BE49-F238E27FC236}">
                  <a16:creationId xmlns:a16="http://schemas.microsoft.com/office/drawing/2014/main" id="{594791DD-6626-C786-DC49-E5A6B032F50E}"/>
                </a:ext>
              </a:extLst>
            </p:cNvPr>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8" name="Google Shape;5454;p104">
              <a:extLst>
                <a:ext uri="{FF2B5EF4-FFF2-40B4-BE49-F238E27FC236}">
                  <a16:creationId xmlns:a16="http://schemas.microsoft.com/office/drawing/2014/main" id="{FA3B4C9D-3B78-3844-8DDC-616411BA943E}"/>
                </a:ext>
              </a:extLst>
            </p:cNvPr>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89" name="Google Shape;5455;p104">
              <a:extLst>
                <a:ext uri="{FF2B5EF4-FFF2-40B4-BE49-F238E27FC236}">
                  <a16:creationId xmlns:a16="http://schemas.microsoft.com/office/drawing/2014/main" id="{196D4B93-631C-58A5-E750-2375F044DEBC}"/>
                </a:ext>
              </a:extLst>
            </p:cNvPr>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0" name="Google Shape;5456;p104">
              <a:extLst>
                <a:ext uri="{FF2B5EF4-FFF2-40B4-BE49-F238E27FC236}">
                  <a16:creationId xmlns:a16="http://schemas.microsoft.com/office/drawing/2014/main" id="{EC3E0FE7-A9B9-3E35-2397-1449B01E0B30}"/>
                </a:ext>
              </a:extLst>
            </p:cNvPr>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1" name="Google Shape;5457;p104">
              <a:extLst>
                <a:ext uri="{FF2B5EF4-FFF2-40B4-BE49-F238E27FC236}">
                  <a16:creationId xmlns:a16="http://schemas.microsoft.com/office/drawing/2014/main" id="{BA21423C-98F6-C2BC-19FC-26E6FE245BBE}"/>
                </a:ext>
              </a:extLst>
            </p:cNvPr>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2" name="Google Shape;5458;p104">
              <a:extLst>
                <a:ext uri="{FF2B5EF4-FFF2-40B4-BE49-F238E27FC236}">
                  <a16:creationId xmlns:a16="http://schemas.microsoft.com/office/drawing/2014/main" id="{AC3AEE71-21B9-A997-D017-2F267E647E6C}"/>
                </a:ext>
              </a:extLst>
            </p:cNvPr>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3" name="Google Shape;5459;p104">
              <a:extLst>
                <a:ext uri="{FF2B5EF4-FFF2-40B4-BE49-F238E27FC236}">
                  <a16:creationId xmlns:a16="http://schemas.microsoft.com/office/drawing/2014/main" id="{564921BD-F3F2-4115-AF68-101B7B644E50}"/>
                </a:ext>
              </a:extLst>
            </p:cNvPr>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4" name="Google Shape;5460;p104">
              <a:extLst>
                <a:ext uri="{FF2B5EF4-FFF2-40B4-BE49-F238E27FC236}">
                  <a16:creationId xmlns:a16="http://schemas.microsoft.com/office/drawing/2014/main" id="{82B5A4A3-8FF3-48F0-2A01-AF6F7E4284AF}"/>
                </a:ext>
              </a:extLst>
            </p:cNvPr>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5" name="Google Shape;5461;p104">
              <a:extLst>
                <a:ext uri="{FF2B5EF4-FFF2-40B4-BE49-F238E27FC236}">
                  <a16:creationId xmlns:a16="http://schemas.microsoft.com/office/drawing/2014/main" id="{A26999F9-4AB3-ADFC-1B42-77FEA31129E2}"/>
                </a:ext>
              </a:extLst>
            </p:cNvPr>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6" name="Google Shape;5462;p104">
              <a:extLst>
                <a:ext uri="{FF2B5EF4-FFF2-40B4-BE49-F238E27FC236}">
                  <a16:creationId xmlns:a16="http://schemas.microsoft.com/office/drawing/2014/main" id="{E5590FFD-F6B0-3495-5E5F-6EAC37EAF197}"/>
                </a:ext>
              </a:extLst>
            </p:cNvPr>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7" name="Google Shape;5463;p104">
              <a:extLst>
                <a:ext uri="{FF2B5EF4-FFF2-40B4-BE49-F238E27FC236}">
                  <a16:creationId xmlns:a16="http://schemas.microsoft.com/office/drawing/2014/main" id="{7E3694AD-D7BF-D6C2-A281-9F6EFA47D066}"/>
                </a:ext>
              </a:extLst>
            </p:cNvPr>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8" name="Google Shape;5464;p104">
              <a:extLst>
                <a:ext uri="{FF2B5EF4-FFF2-40B4-BE49-F238E27FC236}">
                  <a16:creationId xmlns:a16="http://schemas.microsoft.com/office/drawing/2014/main" id="{7C125E0A-2716-9496-49F8-9FB9410815FA}"/>
                </a:ext>
              </a:extLst>
            </p:cNvPr>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499" name="Google Shape;5465;p104">
              <a:extLst>
                <a:ext uri="{FF2B5EF4-FFF2-40B4-BE49-F238E27FC236}">
                  <a16:creationId xmlns:a16="http://schemas.microsoft.com/office/drawing/2014/main" id="{ACA77870-0C99-88C7-3020-BF5850AE6CDA}"/>
                </a:ext>
              </a:extLst>
            </p:cNvPr>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0" name="Google Shape;5466;p104">
              <a:extLst>
                <a:ext uri="{FF2B5EF4-FFF2-40B4-BE49-F238E27FC236}">
                  <a16:creationId xmlns:a16="http://schemas.microsoft.com/office/drawing/2014/main" id="{6E4F85C0-2C74-F44E-8719-71B991007A10}"/>
                </a:ext>
              </a:extLst>
            </p:cNvPr>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1" name="Google Shape;5467;p104">
              <a:extLst>
                <a:ext uri="{FF2B5EF4-FFF2-40B4-BE49-F238E27FC236}">
                  <a16:creationId xmlns:a16="http://schemas.microsoft.com/office/drawing/2014/main" id="{C4F70271-0CE4-A4AC-FCCB-DF4ED216BADD}"/>
                </a:ext>
              </a:extLst>
            </p:cNvPr>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2" name="Google Shape;5468;p104">
              <a:extLst>
                <a:ext uri="{FF2B5EF4-FFF2-40B4-BE49-F238E27FC236}">
                  <a16:creationId xmlns:a16="http://schemas.microsoft.com/office/drawing/2014/main" id="{F8CCC9D7-2530-5EBB-93B8-F9649A15E0D6}"/>
                </a:ext>
              </a:extLst>
            </p:cNvPr>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3" name="Google Shape;5469;p104">
              <a:extLst>
                <a:ext uri="{FF2B5EF4-FFF2-40B4-BE49-F238E27FC236}">
                  <a16:creationId xmlns:a16="http://schemas.microsoft.com/office/drawing/2014/main" id="{40CC1DA1-46B2-DEA2-F916-1A0F76380358}"/>
                </a:ext>
              </a:extLst>
            </p:cNvPr>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4" name="Google Shape;5470;p104">
              <a:extLst>
                <a:ext uri="{FF2B5EF4-FFF2-40B4-BE49-F238E27FC236}">
                  <a16:creationId xmlns:a16="http://schemas.microsoft.com/office/drawing/2014/main" id="{AAD0322A-F7D0-A23C-B445-6989A6647FDE}"/>
                </a:ext>
              </a:extLst>
            </p:cNvPr>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5" name="Google Shape;5471;p104">
              <a:extLst>
                <a:ext uri="{FF2B5EF4-FFF2-40B4-BE49-F238E27FC236}">
                  <a16:creationId xmlns:a16="http://schemas.microsoft.com/office/drawing/2014/main" id="{1F4E8CF3-0A49-71AC-595D-671403149719}"/>
                </a:ext>
              </a:extLst>
            </p:cNvPr>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6" name="Google Shape;5472;p104">
              <a:extLst>
                <a:ext uri="{FF2B5EF4-FFF2-40B4-BE49-F238E27FC236}">
                  <a16:creationId xmlns:a16="http://schemas.microsoft.com/office/drawing/2014/main" id="{5FF45366-E3D3-571B-7F99-B9BE6EE24343}"/>
                </a:ext>
              </a:extLst>
            </p:cNvPr>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7" name="Google Shape;5473;p104">
              <a:extLst>
                <a:ext uri="{FF2B5EF4-FFF2-40B4-BE49-F238E27FC236}">
                  <a16:creationId xmlns:a16="http://schemas.microsoft.com/office/drawing/2014/main" id="{99DB40B0-DDA5-287A-DF54-3A9E3B6D1776}"/>
                </a:ext>
              </a:extLst>
            </p:cNvPr>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8" name="Google Shape;5474;p104">
              <a:extLst>
                <a:ext uri="{FF2B5EF4-FFF2-40B4-BE49-F238E27FC236}">
                  <a16:creationId xmlns:a16="http://schemas.microsoft.com/office/drawing/2014/main" id="{3D398AC3-F707-7CDD-6211-DBFE2E17DA47}"/>
                </a:ext>
              </a:extLst>
            </p:cNvPr>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09" name="Google Shape;5475;p104">
              <a:extLst>
                <a:ext uri="{FF2B5EF4-FFF2-40B4-BE49-F238E27FC236}">
                  <a16:creationId xmlns:a16="http://schemas.microsoft.com/office/drawing/2014/main" id="{1F085E69-361C-9A21-D6F6-BFAF031136C8}"/>
                </a:ext>
              </a:extLst>
            </p:cNvPr>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0" name="Google Shape;5476;p104">
              <a:extLst>
                <a:ext uri="{FF2B5EF4-FFF2-40B4-BE49-F238E27FC236}">
                  <a16:creationId xmlns:a16="http://schemas.microsoft.com/office/drawing/2014/main" id="{220ED8A2-2D34-FE6C-8D4B-30ECC515F5A1}"/>
                </a:ext>
              </a:extLst>
            </p:cNvPr>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1" name="Google Shape;5477;p104">
              <a:extLst>
                <a:ext uri="{FF2B5EF4-FFF2-40B4-BE49-F238E27FC236}">
                  <a16:creationId xmlns:a16="http://schemas.microsoft.com/office/drawing/2014/main" id="{13A5CB83-7B05-0809-A412-4883FD49837E}"/>
                </a:ext>
              </a:extLst>
            </p:cNvPr>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2" name="Google Shape;5478;p104">
              <a:extLst>
                <a:ext uri="{FF2B5EF4-FFF2-40B4-BE49-F238E27FC236}">
                  <a16:creationId xmlns:a16="http://schemas.microsoft.com/office/drawing/2014/main" id="{1C05DAE6-566E-3297-C8C6-D56679EB6B00}"/>
                </a:ext>
              </a:extLst>
            </p:cNvPr>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3" name="Google Shape;5479;p104">
              <a:extLst>
                <a:ext uri="{FF2B5EF4-FFF2-40B4-BE49-F238E27FC236}">
                  <a16:creationId xmlns:a16="http://schemas.microsoft.com/office/drawing/2014/main" id="{15B78C41-A371-8BCA-713C-A88867B06649}"/>
                </a:ext>
              </a:extLst>
            </p:cNvPr>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4" name="Google Shape;5480;p104">
              <a:extLst>
                <a:ext uri="{FF2B5EF4-FFF2-40B4-BE49-F238E27FC236}">
                  <a16:creationId xmlns:a16="http://schemas.microsoft.com/office/drawing/2014/main" id="{26DED682-648F-60C3-03A7-15947145E189}"/>
                </a:ext>
              </a:extLst>
            </p:cNvPr>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5" name="Google Shape;5481;p104">
              <a:extLst>
                <a:ext uri="{FF2B5EF4-FFF2-40B4-BE49-F238E27FC236}">
                  <a16:creationId xmlns:a16="http://schemas.microsoft.com/office/drawing/2014/main" id="{50D31A01-2877-9EFF-2A13-B305F131D683}"/>
                </a:ext>
              </a:extLst>
            </p:cNvPr>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6" name="Google Shape;5482;p104">
              <a:extLst>
                <a:ext uri="{FF2B5EF4-FFF2-40B4-BE49-F238E27FC236}">
                  <a16:creationId xmlns:a16="http://schemas.microsoft.com/office/drawing/2014/main" id="{42944AE1-85D7-90A0-0CC6-A02ADEEAEDF9}"/>
                </a:ext>
              </a:extLst>
            </p:cNvPr>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7" name="Google Shape;5483;p104">
              <a:extLst>
                <a:ext uri="{FF2B5EF4-FFF2-40B4-BE49-F238E27FC236}">
                  <a16:creationId xmlns:a16="http://schemas.microsoft.com/office/drawing/2014/main" id="{868E83BB-D989-41B7-14EA-54999F7D600C}"/>
                </a:ext>
              </a:extLst>
            </p:cNvPr>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8" name="Google Shape;5484;p104">
              <a:extLst>
                <a:ext uri="{FF2B5EF4-FFF2-40B4-BE49-F238E27FC236}">
                  <a16:creationId xmlns:a16="http://schemas.microsoft.com/office/drawing/2014/main" id="{3ECA462E-71BB-BDEE-8352-376B65C61EB2}"/>
                </a:ext>
              </a:extLst>
            </p:cNvPr>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19" name="Google Shape;5485;p104">
              <a:extLst>
                <a:ext uri="{FF2B5EF4-FFF2-40B4-BE49-F238E27FC236}">
                  <a16:creationId xmlns:a16="http://schemas.microsoft.com/office/drawing/2014/main" id="{8F5775BC-88C5-10B7-35DE-6039D97EDB00}"/>
                </a:ext>
              </a:extLst>
            </p:cNvPr>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0" name="Google Shape;5486;p104">
              <a:extLst>
                <a:ext uri="{FF2B5EF4-FFF2-40B4-BE49-F238E27FC236}">
                  <a16:creationId xmlns:a16="http://schemas.microsoft.com/office/drawing/2014/main" id="{F45DD116-2DC6-AF6D-B445-08A017A8E52D}"/>
                </a:ext>
              </a:extLst>
            </p:cNvPr>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1" name="Google Shape;5487;p104">
              <a:extLst>
                <a:ext uri="{FF2B5EF4-FFF2-40B4-BE49-F238E27FC236}">
                  <a16:creationId xmlns:a16="http://schemas.microsoft.com/office/drawing/2014/main" id="{6EE1DB77-3134-75FE-A3CB-E9A3FB58AACA}"/>
                </a:ext>
              </a:extLst>
            </p:cNvPr>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2" name="Google Shape;5488;p104">
              <a:extLst>
                <a:ext uri="{FF2B5EF4-FFF2-40B4-BE49-F238E27FC236}">
                  <a16:creationId xmlns:a16="http://schemas.microsoft.com/office/drawing/2014/main" id="{FDDBD98C-1A12-7B10-B5C4-06DFB1C51649}"/>
                </a:ext>
              </a:extLst>
            </p:cNvPr>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3" name="Google Shape;5489;p104">
              <a:extLst>
                <a:ext uri="{FF2B5EF4-FFF2-40B4-BE49-F238E27FC236}">
                  <a16:creationId xmlns:a16="http://schemas.microsoft.com/office/drawing/2014/main" id="{AED6E308-A70D-7FD1-ED53-8832572AA6C9}"/>
                </a:ext>
              </a:extLst>
            </p:cNvPr>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4" name="Google Shape;5490;p104">
              <a:extLst>
                <a:ext uri="{FF2B5EF4-FFF2-40B4-BE49-F238E27FC236}">
                  <a16:creationId xmlns:a16="http://schemas.microsoft.com/office/drawing/2014/main" id="{9179DA10-3979-5352-172C-098F65B4EB48}"/>
                </a:ext>
              </a:extLst>
            </p:cNvPr>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5" name="Google Shape;5491;p104">
              <a:extLst>
                <a:ext uri="{FF2B5EF4-FFF2-40B4-BE49-F238E27FC236}">
                  <a16:creationId xmlns:a16="http://schemas.microsoft.com/office/drawing/2014/main" id="{23D7E38D-1DFD-065B-115D-233C448F1C49}"/>
                </a:ext>
              </a:extLst>
            </p:cNvPr>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6" name="Google Shape;5492;p104">
              <a:extLst>
                <a:ext uri="{FF2B5EF4-FFF2-40B4-BE49-F238E27FC236}">
                  <a16:creationId xmlns:a16="http://schemas.microsoft.com/office/drawing/2014/main" id="{4B0BD7C3-1059-2986-E3B9-AD3872E3332F}"/>
                </a:ext>
              </a:extLst>
            </p:cNvPr>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7" name="Google Shape;5493;p104">
              <a:extLst>
                <a:ext uri="{FF2B5EF4-FFF2-40B4-BE49-F238E27FC236}">
                  <a16:creationId xmlns:a16="http://schemas.microsoft.com/office/drawing/2014/main" id="{314BE09A-F5F1-5076-F52D-5AF634E74309}"/>
                </a:ext>
              </a:extLst>
            </p:cNvPr>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8" name="Google Shape;5494;p104">
              <a:extLst>
                <a:ext uri="{FF2B5EF4-FFF2-40B4-BE49-F238E27FC236}">
                  <a16:creationId xmlns:a16="http://schemas.microsoft.com/office/drawing/2014/main" id="{BBC32B58-6168-59A8-DD35-51CC5B9C6DE7}"/>
                </a:ext>
              </a:extLst>
            </p:cNvPr>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29" name="Google Shape;5495;p104">
              <a:extLst>
                <a:ext uri="{FF2B5EF4-FFF2-40B4-BE49-F238E27FC236}">
                  <a16:creationId xmlns:a16="http://schemas.microsoft.com/office/drawing/2014/main" id="{EF2B3B5B-8D1E-509E-F485-1C2D2A25BF27}"/>
                </a:ext>
              </a:extLst>
            </p:cNvPr>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0" name="Google Shape;5496;p104">
              <a:extLst>
                <a:ext uri="{FF2B5EF4-FFF2-40B4-BE49-F238E27FC236}">
                  <a16:creationId xmlns:a16="http://schemas.microsoft.com/office/drawing/2014/main" id="{B1BB6690-DD76-E5A2-7469-D9CFE78F9EB9}"/>
                </a:ext>
              </a:extLst>
            </p:cNvPr>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1" name="Google Shape;5497;p104">
              <a:extLst>
                <a:ext uri="{FF2B5EF4-FFF2-40B4-BE49-F238E27FC236}">
                  <a16:creationId xmlns:a16="http://schemas.microsoft.com/office/drawing/2014/main" id="{F6380D04-6924-A230-C70C-7A7DBA6EAB06}"/>
                </a:ext>
              </a:extLst>
            </p:cNvPr>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2" name="Google Shape;5498;p104">
              <a:extLst>
                <a:ext uri="{FF2B5EF4-FFF2-40B4-BE49-F238E27FC236}">
                  <a16:creationId xmlns:a16="http://schemas.microsoft.com/office/drawing/2014/main" id="{59AC5745-73E4-5AAA-7DCE-C7536D0AE56A}"/>
                </a:ext>
              </a:extLst>
            </p:cNvPr>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3" name="Google Shape;5499;p104">
              <a:extLst>
                <a:ext uri="{FF2B5EF4-FFF2-40B4-BE49-F238E27FC236}">
                  <a16:creationId xmlns:a16="http://schemas.microsoft.com/office/drawing/2014/main" id="{33623DB2-6F53-E5CF-10F6-153DFE4F566C}"/>
                </a:ext>
              </a:extLst>
            </p:cNvPr>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4" name="Google Shape;5500;p104">
              <a:extLst>
                <a:ext uri="{FF2B5EF4-FFF2-40B4-BE49-F238E27FC236}">
                  <a16:creationId xmlns:a16="http://schemas.microsoft.com/office/drawing/2014/main" id="{F94A6D3F-BC8D-BC03-7E69-A715A3745AE2}"/>
                </a:ext>
              </a:extLst>
            </p:cNvPr>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5" name="Google Shape;5501;p104">
              <a:extLst>
                <a:ext uri="{FF2B5EF4-FFF2-40B4-BE49-F238E27FC236}">
                  <a16:creationId xmlns:a16="http://schemas.microsoft.com/office/drawing/2014/main" id="{C1708237-FD81-5C93-2D54-630DC4FF1051}"/>
                </a:ext>
              </a:extLst>
            </p:cNvPr>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6" name="Google Shape;5502;p104">
              <a:extLst>
                <a:ext uri="{FF2B5EF4-FFF2-40B4-BE49-F238E27FC236}">
                  <a16:creationId xmlns:a16="http://schemas.microsoft.com/office/drawing/2014/main" id="{A0F3A51C-C573-EFB1-FF92-3B136AA96B16}"/>
                </a:ext>
              </a:extLst>
            </p:cNvPr>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7" name="Google Shape;5503;p104">
              <a:extLst>
                <a:ext uri="{FF2B5EF4-FFF2-40B4-BE49-F238E27FC236}">
                  <a16:creationId xmlns:a16="http://schemas.microsoft.com/office/drawing/2014/main" id="{523E8EFA-1E2F-F6FA-72FD-D30678751073}"/>
                </a:ext>
              </a:extLst>
            </p:cNvPr>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8" name="Google Shape;5504;p104">
              <a:extLst>
                <a:ext uri="{FF2B5EF4-FFF2-40B4-BE49-F238E27FC236}">
                  <a16:creationId xmlns:a16="http://schemas.microsoft.com/office/drawing/2014/main" id="{1B054F0C-C2D9-3141-0565-5512F5B20CAB}"/>
                </a:ext>
              </a:extLst>
            </p:cNvPr>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39" name="Google Shape;5505;p104">
              <a:extLst>
                <a:ext uri="{FF2B5EF4-FFF2-40B4-BE49-F238E27FC236}">
                  <a16:creationId xmlns:a16="http://schemas.microsoft.com/office/drawing/2014/main" id="{B6FDC4CA-B72B-E3F2-AF72-B0A6EAB53D32}"/>
                </a:ext>
              </a:extLst>
            </p:cNvPr>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0" name="Google Shape;5506;p104">
              <a:extLst>
                <a:ext uri="{FF2B5EF4-FFF2-40B4-BE49-F238E27FC236}">
                  <a16:creationId xmlns:a16="http://schemas.microsoft.com/office/drawing/2014/main" id="{D950C82C-A4BD-F0DE-6D2F-032AEAC305FF}"/>
                </a:ext>
              </a:extLst>
            </p:cNvPr>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1" name="Google Shape;5507;p104">
              <a:extLst>
                <a:ext uri="{FF2B5EF4-FFF2-40B4-BE49-F238E27FC236}">
                  <a16:creationId xmlns:a16="http://schemas.microsoft.com/office/drawing/2014/main" id="{C79C1BD5-A236-F22C-A0E8-A980B0DDA9C8}"/>
                </a:ext>
              </a:extLst>
            </p:cNvPr>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2" name="Google Shape;5508;p104">
              <a:extLst>
                <a:ext uri="{FF2B5EF4-FFF2-40B4-BE49-F238E27FC236}">
                  <a16:creationId xmlns:a16="http://schemas.microsoft.com/office/drawing/2014/main" id="{513A2248-C027-59BE-0481-ED8D9608E9A8}"/>
                </a:ext>
              </a:extLst>
            </p:cNvPr>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3" name="Google Shape;5509;p104">
              <a:extLst>
                <a:ext uri="{FF2B5EF4-FFF2-40B4-BE49-F238E27FC236}">
                  <a16:creationId xmlns:a16="http://schemas.microsoft.com/office/drawing/2014/main" id="{21FBA4B9-71D5-BB9B-5592-B8C2F84283DD}"/>
                </a:ext>
              </a:extLst>
            </p:cNvPr>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4" name="Google Shape;5510;p104">
              <a:extLst>
                <a:ext uri="{FF2B5EF4-FFF2-40B4-BE49-F238E27FC236}">
                  <a16:creationId xmlns:a16="http://schemas.microsoft.com/office/drawing/2014/main" id="{5302DFBA-8A22-6C47-C2CA-140D26DDC57D}"/>
                </a:ext>
              </a:extLst>
            </p:cNvPr>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5" name="Google Shape;5511;p104">
              <a:extLst>
                <a:ext uri="{FF2B5EF4-FFF2-40B4-BE49-F238E27FC236}">
                  <a16:creationId xmlns:a16="http://schemas.microsoft.com/office/drawing/2014/main" id="{1A5C4E45-E1EC-1B49-0A23-4F4FD43301DA}"/>
                </a:ext>
              </a:extLst>
            </p:cNvPr>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6" name="Google Shape;5512;p104">
              <a:extLst>
                <a:ext uri="{FF2B5EF4-FFF2-40B4-BE49-F238E27FC236}">
                  <a16:creationId xmlns:a16="http://schemas.microsoft.com/office/drawing/2014/main" id="{53B3875B-DA27-247C-A8E3-4C4D2142BB9B}"/>
                </a:ext>
              </a:extLst>
            </p:cNvPr>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7" name="Google Shape;5513;p104">
              <a:extLst>
                <a:ext uri="{FF2B5EF4-FFF2-40B4-BE49-F238E27FC236}">
                  <a16:creationId xmlns:a16="http://schemas.microsoft.com/office/drawing/2014/main" id="{A8E63984-B61B-2DE5-C7EB-717FE313EEEB}"/>
                </a:ext>
              </a:extLst>
            </p:cNvPr>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8" name="Google Shape;5514;p104">
              <a:extLst>
                <a:ext uri="{FF2B5EF4-FFF2-40B4-BE49-F238E27FC236}">
                  <a16:creationId xmlns:a16="http://schemas.microsoft.com/office/drawing/2014/main" id="{CFF9F93E-8907-D17E-7765-65B85275B805}"/>
                </a:ext>
              </a:extLst>
            </p:cNvPr>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49" name="Google Shape;5515;p104">
              <a:extLst>
                <a:ext uri="{FF2B5EF4-FFF2-40B4-BE49-F238E27FC236}">
                  <a16:creationId xmlns:a16="http://schemas.microsoft.com/office/drawing/2014/main" id="{11EC8E03-4307-745B-99CE-0D3DA990A058}"/>
                </a:ext>
              </a:extLst>
            </p:cNvPr>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0" name="Google Shape;5516;p104">
              <a:extLst>
                <a:ext uri="{FF2B5EF4-FFF2-40B4-BE49-F238E27FC236}">
                  <a16:creationId xmlns:a16="http://schemas.microsoft.com/office/drawing/2014/main" id="{4329025B-F7D3-7B65-C45F-B193E645585B}"/>
                </a:ext>
              </a:extLst>
            </p:cNvPr>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1" name="Google Shape;5517;p104">
              <a:extLst>
                <a:ext uri="{FF2B5EF4-FFF2-40B4-BE49-F238E27FC236}">
                  <a16:creationId xmlns:a16="http://schemas.microsoft.com/office/drawing/2014/main" id="{6D7B637D-71B7-6CA7-91CC-991119976846}"/>
                </a:ext>
              </a:extLst>
            </p:cNvPr>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2" name="Google Shape;5518;p104">
              <a:extLst>
                <a:ext uri="{FF2B5EF4-FFF2-40B4-BE49-F238E27FC236}">
                  <a16:creationId xmlns:a16="http://schemas.microsoft.com/office/drawing/2014/main" id="{0B906B9D-C2FA-F698-5445-D79C1C904CCC}"/>
                </a:ext>
              </a:extLst>
            </p:cNvPr>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3" name="Google Shape;5519;p104">
              <a:extLst>
                <a:ext uri="{FF2B5EF4-FFF2-40B4-BE49-F238E27FC236}">
                  <a16:creationId xmlns:a16="http://schemas.microsoft.com/office/drawing/2014/main" id="{FC6CDDCC-DC9E-D27B-3307-E9D596649809}"/>
                </a:ext>
              </a:extLst>
            </p:cNvPr>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4" name="Google Shape;5520;p104">
              <a:extLst>
                <a:ext uri="{FF2B5EF4-FFF2-40B4-BE49-F238E27FC236}">
                  <a16:creationId xmlns:a16="http://schemas.microsoft.com/office/drawing/2014/main" id="{531C4E96-9AA6-CE2E-8191-E4301E9F3ECA}"/>
                </a:ext>
              </a:extLst>
            </p:cNvPr>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5" name="Google Shape;5521;p104">
              <a:extLst>
                <a:ext uri="{FF2B5EF4-FFF2-40B4-BE49-F238E27FC236}">
                  <a16:creationId xmlns:a16="http://schemas.microsoft.com/office/drawing/2014/main" id="{7D885BFD-2E0C-4CAC-F1BC-3867B6B4D34B}"/>
                </a:ext>
              </a:extLst>
            </p:cNvPr>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6" name="Google Shape;5522;p104">
              <a:extLst>
                <a:ext uri="{FF2B5EF4-FFF2-40B4-BE49-F238E27FC236}">
                  <a16:creationId xmlns:a16="http://schemas.microsoft.com/office/drawing/2014/main" id="{458421D7-7F74-6C14-5CCD-9F3BBC3A2E38}"/>
                </a:ext>
              </a:extLst>
            </p:cNvPr>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7" name="Google Shape;5523;p104">
              <a:extLst>
                <a:ext uri="{FF2B5EF4-FFF2-40B4-BE49-F238E27FC236}">
                  <a16:creationId xmlns:a16="http://schemas.microsoft.com/office/drawing/2014/main" id="{539078A6-50EA-3E4D-FE3E-B8560B671A49}"/>
                </a:ext>
              </a:extLst>
            </p:cNvPr>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8" name="Google Shape;5524;p104">
              <a:extLst>
                <a:ext uri="{FF2B5EF4-FFF2-40B4-BE49-F238E27FC236}">
                  <a16:creationId xmlns:a16="http://schemas.microsoft.com/office/drawing/2014/main" id="{A40AACD3-82DE-6D8E-6B4C-0526DD457CD7}"/>
                </a:ext>
              </a:extLst>
            </p:cNvPr>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59" name="Google Shape;5525;p104">
              <a:extLst>
                <a:ext uri="{FF2B5EF4-FFF2-40B4-BE49-F238E27FC236}">
                  <a16:creationId xmlns:a16="http://schemas.microsoft.com/office/drawing/2014/main" id="{08E204E3-EA09-2401-D6DF-D9A33F90EE2D}"/>
                </a:ext>
              </a:extLst>
            </p:cNvPr>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0" name="Google Shape;5526;p104">
              <a:extLst>
                <a:ext uri="{FF2B5EF4-FFF2-40B4-BE49-F238E27FC236}">
                  <a16:creationId xmlns:a16="http://schemas.microsoft.com/office/drawing/2014/main" id="{062F6F12-9461-425F-7483-6F2A9D2F3DD1}"/>
                </a:ext>
              </a:extLst>
            </p:cNvPr>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1" name="Google Shape;5527;p104">
              <a:extLst>
                <a:ext uri="{FF2B5EF4-FFF2-40B4-BE49-F238E27FC236}">
                  <a16:creationId xmlns:a16="http://schemas.microsoft.com/office/drawing/2014/main" id="{2E26ECB2-5948-382E-421E-20EF1391210B}"/>
                </a:ext>
              </a:extLst>
            </p:cNvPr>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2" name="Google Shape;5528;p104">
              <a:extLst>
                <a:ext uri="{FF2B5EF4-FFF2-40B4-BE49-F238E27FC236}">
                  <a16:creationId xmlns:a16="http://schemas.microsoft.com/office/drawing/2014/main" id="{265346D7-537E-92B0-A509-C7B8A9ED5955}"/>
                </a:ext>
              </a:extLst>
            </p:cNvPr>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3" name="Google Shape;5529;p104">
              <a:extLst>
                <a:ext uri="{FF2B5EF4-FFF2-40B4-BE49-F238E27FC236}">
                  <a16:creationId xmlns:a16="http://schemas.microsoft.com/office/drawing/2014/main" id="{39DFA902-2EC1-B5D4-A8E2-85653DACA7E0}"/>
                </a:ext>
              </a:extLst>
            </p:cNvPr>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4" name="Google Shape;5530;p104">
              <a:extLst>
                <a:ext uri="{FF2B5EF4-FFF2-40B4-BE49-F238E27FC236}">
                  <a16:creationId xmlns:a16="http://schemas.microsoft.com/office/drawing/2014/main" id="{90E9B307-BC11-E2AD-8C62-BE798AA98A9C}"/>
                </a:ext>
              </a:extLst>
            </p:cNvPr>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5" name="Google Shape;5531;p104">
              <a:extLst>
                <a:ext uri="{FF2B5EF4-FFF2-40B4-BE49-F238E27FC236}">
                  <a16:creationId xmlns:a16="http://schemas.microsoft.com/office/drawing/2014/main" id="{1B0F6F39-B89E-2342-FEAA-62C7E66B7147}"/>
                </a:ext>
              </a:extLst>
            </p:cNvPr>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6" name="Google Shape;5532;p104">
              <a:extLst>
                <a:ext uri="{FF2B5EF4-FFF2-40B4-BE49-F238E27FC236}">
                  <a16:creationId xmlns:a16="http://schemas.microsoft.com/office/drawing/2014/main" id="{0B0C945E-5A1A-BDE3-7AEA-0324E9498AB2}"/>
                </a:ext>
              </a:extLst>
            </p:cNvPr>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7" name="Google Shape;5533;p104">
              <a:extLst>
                <a:ext uri="{FF2B5EF4-FFF2-40B4-BE49-F238E27FC236}">
                  <a16:creationId xmlns:a16="http://schemas.microsoft.com/office/drawing/2014/main" id="{C3916579-476E-FEEE-6E57-E5EF00D92742}"/>
                </a:ext>
              </a:extLst>
            </p:cNvPr>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8" name="Google Shape;5534;p104">
              <a:extLst>
                <a:ext uri="{FF2B5EF4-FFF2-40B4-BE49-F238E27FC236}">
                  <a16:creationId xmlns:a16="http://schemas.microsoft.com/office/drawing/2014/main" id="{3109B0C4-F993-70BE-EADD-1FEE2E05B233}"/>
                </a:ext>
              </a:extLst>
            </p:cNvPr>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69" name="Google Shape;5535;p104">
              <a:extLst>
                <a:ext uri="{FF2B5EF4-FFF2-40B4-BE49-F238E27FC236}">
                  <a16:creationId xmlns:a16="http://schemas.microsoft.com/office/drawing/2014/main" id="{D1D72CE6-0E8D-559E-75F5-ACEEAA406129}"/>
                </a:ext>
              </a:extLst>
            </p:cNvPr>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0" name="Google Shape;5536;p104">
              <a:extLst>
                <a:ext uri="{FF2B5EF4-FFF2-40B4-BE49-F238E27FC236}">
                  <a16:creationId xmlns:a16="http://schemas.microsoft.com/office/drawing/2014/main" id="{92015E79-F7DE-E6BB-470A-44727E42F8F8}"/>
                </a:ext>
              </a:extLst>
            </p:cNvPr>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1" name="Google Shape;5537;p104">
              <a:extLst>
                <a:ext uri="{FF2B5EF4-FFF2-40B4-BE49-F238E27FC236}">
                  <a16:creationId xmlns:a16="http://schemas.microsoft.com/office/drawing/2014/main" id="{A6103EE4-4CE1-3975-8D52-AFAC02E36AB1}"/>
                </a:ext>
              </a:extLst>
            </p:cNvPr>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2" name="Google Shape;5538;p104">
              <a:extLst>
                <a:ext uri="{FF2B5EF4-FFF2-40B4-BE49-F238E27FC236}">
                  <a16:creationId xmlns:a16="http://schemas.microsoft.com/office/drawing/2014/main" id="{1AD49A7B-127C-8B6C-60EF-F7F392034293}"/>
                </a:ext>
              </a:extLst>
            </p:cNvPr>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3" name="Google Shape;5539;p104">
              <a:extLst>
                <a:ext uri="{FF2B5EF4-FFF2-40B4-BE49-F238E27FC236}">
                  <a16:creationId xmlns:a16="http://schemas.microsoft.com/office/drawing/2014/main" id="{28C600CD-22D7-A211-1C03-F7283CC4817D}"/>
                </a:ext>
              </a:extLst>
            </p:cNvPr>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4" name="Google Shape;5540;p104">
              <a:extLst>
                <a:ext uri="{FF2B5EF4-FFF2-40B4-BE49-F238E27FC236}">
                  <a16:creationId xmlns:a16="http://schemas.microsoft.com/office/drawing/2014/main" id="{87830872-70F9-FC41-FE41-8C460489782B}"/>
                </a:ext>
              </a:extLst>
            </p:cNvPr>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5" name="Google Shape;5541;p104">
              <a:extLst>
                <a:ext uri="{FF2B5EF4-FFF2-40B4-BE49-F238E27FC236}">
                  <a16:creationId xmlns:a16="http://schemas.microsoft.com/office/drawing/2014/main" id="{5F4ECBA6-FF90-B919-6A70-EC0694ED64CF}"/>
                </a:ext>
              </a:extLst>
            </p:cNvPr>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6" name="Google Shape;5542;p104">
              <a:extLst>
                <a:ext uri="{FF2B5EF4-FFF2-40B4-BE49-F238E27FC236}">
                  <a16:creationId xmlns:a16="http://schemas.microsoft.com/office/drawing/2014/main" id="{7E50C417-75E4-0E33-4358-4B6FB1B95D42}"/>
                </a:ext>
              </a:extLst>
            </p:cNvPr>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7" name="Google Shape;5543;p104">
              <a:extLst>
                <a:ext uri="{FF2B5EF4-FFF2-40B4-BE49-F238E27FC236}">
                  <a16:creationId xmlns:a16="http://schemas.microsoft.com/office/drawing/2014/main" id="{D3491FED-18D6-F49A-07E4-2C25134EB382}"/>
                </a:ext>
              </a:extLst>
            </p:cNvPr>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8" name="Google Shape;5544;p104">
              <a:extLst>
                <a:ext uri="{FF2B5EF4-FFF2-40B4-BE49-F238E27FC236}">
                  <a16:creationId xmlns:a16="http://schemas.microsoft.com/office/drawing/2014/main" id="{2D465F8C-5A45-80DC-3CBE-AADDEC611455}"/>
                </a:ext>
              </a:extLst>
            </p:cNvPr>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79" name="Google Shape;5545;p104">
              <a:extLst>
                <a:ext uri="{FF2B5EF4-FFF2-40B4-BE49-F238E27FC236}">
                  <a16:creationId xmlns:a16="http://schemas.microsoft.com/office/drawing/2014/main" id="{5941C1A1-4490-D315-D826-DA111FE7DFDC}"/>
                </a:ext>
              </a:extLst>
            </p:cNvPr>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0" name="Google Shape;5546;p104">
              <a:extLst>
                <a:ext uri="{FF2B5EF4-FFF2-40B4-BE49-F238E27FC236}">
                  <a16:creationId xmlns:a16="http://schemas.microsoft.com/office/drawing/2014/main" id="{60CC3E78-3FA1-CCD5-FA6F-8EE2F3F5436B}"/>
                </a:ext>
              </a:extLst>
            </p:cNvPr>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1" name="Google Shape;5547;p104">
              <a:extLst>
                <a:ext uri="{FF2B5EF4-FFF2-40B4-BE49-F238E27FC236}">
                  <a16:creationId xmlns:a16="http://schemas.microsoft.com/office/drawing/2014/main" id="{4B8BD617-A45B-4711-5D3B-11E116BB5801}"/>
                </a:ext>
              </a:extLst>
            </p:cNvPr>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2" name="Google Shape;5548;p104">
              <a:extLst>
                <a:ext uri="{FF2B5EF4-FFF2-40B4-BE49-F238E27FC236}">
                  <a16:creationId xmlns:a16="http://schemas.microsoft.com/office/drawing/2014/main" id="{4A83A53F-EE5F-18D7-E403-CD7FAD718DBD}"/>
                </a:ext>
              </a:extLst>
            </p:cNvPr>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3" name="Google Shape;5549;p104">
              <a:extLst>
                <a:ext uri="{FF2B5EF4-FFF2-40B4-BE49-F238E27FC236}">
                  <a16:creationId xmlns:a16="http://schemas.microsoft.com/office/drawing/2014/main" id="{75CDCA5A-3B82-C3EA-D108-DA39C3686889}"/>
                </a:ext>
              </a:extLst>
            </p:cNvPr>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4" name="Google Shape;5550;p104">
              <a:extLst>
                <a:ext uri="{FF2B5EF4-FFF2-40B4-BE49-F238E27FC236}">
                  <a16:creationId xmlns:a16="http://schemas.microsoft.com/office/drawing/2014/main" id="{AFAEDFBC-5D12-314B-ECE6-B10020CEADB7}"/>
                </a:ext>
              </a:extLst>
            </p:cNvPr>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5" name="Google Shape;5551;p104">
              <a:extLst>
                <a:ext uri="{FF2B5EF4-FFF2-40B4-BE49-F238E27FC236}">
                  <a16:creationId xmlns:a16="http://schemas.microsoft.com/office/drawing/2014/main" id="{1C99E013-B7C1-7032-0914-CD545F6B3472}"/>
                </a:ext>
              </a:extLst>
            </p:cNvPr>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6" name="Google Shape;5552;p104">
              <a:extLst>
                <a:ext uri="{FF2B5EF4-FFF2-40B4-BE49-F238E27FC236}">
                  <a16:creationId xmlns:a16="http://schemas.microsoft.com/office/drawing/2014/main" id="{A8C3B259-B40C-EDCA-6189-C30974EB1331}"/>
                </a:ext>
              </a:extLst>
            </p:cNvPr>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7" name="Google Shape;5553;p104">
              <a:extLst>
                <a:ext uri="{FF2B5EF4-FFF2-40B4-BE49-F238E27FC236}">
                  <a16:creationId xmlns:a16="http://schemas.microsoft.com/office/drawing/2014/main" id="{AB1AEF0B-63A7-6B26-27E9-67A60D7D6E21}"/>
                </a:ext>
              </a:extLst>
            </p:cNvPr>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8" name="Google Shape;5554;p104">
              <a:extLst>
                <a:ext uri="{FF2B5EF4-FFF2-40B4-BE49-F238E27FC236}">
                  <a16:creationId xmlns:a16="http://schemas.microsoft.com/office/drawing/2014/main" id="{9427DBB2-BBF6-84F0-1ADA-131A95794615}"/>
                </a:ext>
              </a:extLst>
            </p:cNvPr>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89" name="Google Shape;5555;p104">
              <a:extLst>
                <a:ext uri="{FF2B5EF4-FFF2-40B4-BE49-F238E27FC236}">
                  <a16:creationId xmlns:a16="http://schemas.microsoft.com/office/drawing/2014/main" id="{CAEEA83C-86EF-C2E9-3D1D-682409E74336}"/>
                </a:ext>
              </a:extLst>
            </p:cNvPr>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0" name="Google Shape;5556;p104">
              <a:extLst>
                <a:ext uri="{FF2B5EF4-FFF2-40B4-BE49-F238E27FC236}">
                  <a16:creationId xmlns:a16="http://schemas.microsoft.com/office/drawing/2014/main" id="{F031CBE9-6039-7778-C08B-61781DF6666D}"/>
                </a:ext>
              </a:extLst>
            </p:cNvPr>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1" name="Google Shape;5557;p104">
              <a:extLst>
                <a:ext uri="{FF2B5EF4-FFF2-40B4-BE49-F238E27FC236}">
                  <a16:creationId xmlns:a16="http://schemas.microsoft.com/office/drawing/2014/main" id="{2956FF4E-BDA9-7C4A-1439-E9060394E648}"/>
                </a:ext>
              </a:extLst>
            </p:cNvPr>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2" name="Google Shape;5558;p104">
              <a:extLst>
                <a:ext uri="{FF2B5EF4-FFF2-40B4-BE49-F238E27FC236}">
                  <a16:creationId xmlns:a16="http://schemas.microsoft.com/office/drawing/2014/main" id="{A95F35EF-89F9-F759-A478-B89A45B5F457}"/>
                </a:ext>
              </a:extLst>
            </p:cNvPr>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3" name="Google Shape;5559;p104">
              <a:extLst>
                <a:ext uri="{FF2B5EF4-FFF2-40B4-BE49-F238E27FC236}">
                  <a16:creationId xmlns:a16="http://schemas.microsoft.com/office/drawing/2014/main" id="{7501F694-0085-D4D5-B3AE-37C2BCE57698}"/>
                </a:ext>
              </a:extLst>
            </p:cNvPr>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4" name="Google Shape;5560;p104">
              <a:extLst>
                <a:ext uri="{FF2B5EF4-FFF2-40B4-BE49-F238E27FC236}">
                  <a16:creationId xmlns:a16="http://schemas.microsoft.com/office/drawing/2014/main" id="{D7D52AFE-B3A2-F6E4-E720-CB6ED8A5609D}"/>
                </a:ext>
              </a:extLst>
            </p:cNvPr>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5" name="Google Shape;5561;p104">
              <a:extLst>
                <a:ext uri="{FF2B5EF4-FFF2-40B4-BE49-F238E27FC236}">
                  <a16:creationId xmlns:a16="http://schemas.microsoft.com/office/drawing/2014/main" id="{F7DDE4D5-DD1F-0970-3FB8-3ACA2CCF5852}"/>
                </a:ext>
              </a:extLst>
            </p:cNvPr>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6" name="Google Shape;5562;p104">
              <a:extLst>
                <a:ext uri="{FF2B5EF4-FFF2-40B4-BE49-F238E27FC236}">
                  <a16:creationId xmlns:a16="http://schemas.microsoft.com/office/drawing/2014/main" id="{D9139479-A05E-F2CF-7237-BCDD8A30977D}"/>
                </a:ext>
              </a:extLst>
            </p:cNvPr>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7" name="Google Shape;5563;p104">
              <a:extLst>
                <a:ext uri="{FF2B5EF4-FFF2-40B4-BE49-F238E27FC236}">
                  <a16:creationId xmlns:a16="http://schemas.microsoft.com/office/drawing/2014/main" id="{CE274A0A-80AD-26D7-2031-BED60C0203BB}"/>
                </a:ext>
              </a:extLst>
            </p:cNvPr>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8" name="Google Shape;5564;p104">
              <a:extLst>
                <a:ext uri="{FF2B5EF4-FFF2-40B4-BE49-F238E27FC236}">
                  <a16:creationId xmlns:a16="http://schemas.microsoft.com/office/drawing/2014/main" id="{9411F71A-004E-A72B-1435-816A6BE72F03}"/>
                </a:ext>
              </a:extLst>
            </p:cNvPr>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599" name="Google Shape;5565;p104">
              <a:extLst>
                <a:ext uri="{FF2B5EF4-FFF2-40B4-BE49-F238E27FC236}">
                  <a16:creationId xmlns:a16="http://schemas.microsoft.com/office/drawing/2014/main" id="{4D54890E-47D9-C837-FCD9-FF6DC627BFC7}"/>
                </a:ext>
              </a:extLst>
            </p:cNvPr>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0" name="Google Shape;5566;p104">
              <a:extLst>
                <a:ext uri="{FF2B5EF4-FFF2-40B4-BE49-F238E27FC236}">
                  <a16:creationId xmlns:a16="http://schemas.microsoft.com/office/drawing/2014/main" id="{304B874D-A827-21D6-06A5-A17106DF1540}"/>
                </a:ext>
              </a:extLst>
            </p:cNvPr>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1" name="Google Shape;5567;p104">
              <a:extLst>
                <a:ext uri="{FF2B5EF4-FFF2-40B4-BE49-F238E27FC236}">
                  <a16:creationId xmlns:a16="http://schemas.microsoft.com/office/drawing/2014/main" id="{2857F077-A51E-B570-CA7A-BEB5B0B77D5F}"/>
                </a:ext>
              </a:extLst>
            </p:cNvPr>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2" name="Google Shape;5568;p104">
              <a:extLst>
                <a:ext uri="{FF2B5EF4-FFF2-40B4-BE49-F238E27FC236}">
                  <a16:creationId xmlns:a16="http://schemas.microsoft.com/office/drawing/2014/main" id="{A2564026-51A1-41E7-2F07-38EA52706DE5}"/>
                </a:ext>
              </a:extLst>
            </p:cNvPr>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3" name="Google Shape;5569;p104">
              <a:extLst>
                <a:ext uri="{FF2B5EF4-FFF2-40B4-BE49-F238E27FC236}">
                  <a16:creationId xmlns:a16="http://schemas.microsoft.com/office/drawing/2014/main" id="{BAEFEBB8-AA07-E5ED-846F-44480E5D704A}"/>
                </a:ext>
              </a:extLst>
            </p:cNvPr>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4" name="Google Shape;5570;p104">
              <a:extLst>
                <a:ext uri="{FF2B5EF4-FFF2-40B4-BE49-F238E27FC236}">
                  <a16:creationId xmlns:a16="http://schemas.microsoft.com/office/drawing/2014/main" id="{6828BEB5-3A0A-264E-A10C-C3546CBA798F}"/>
                </a:ext>
              </a:extLst>
            </p:cNvPr>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5" name="Google Shape;5571;p104">
              <a:extLst>
                <a:ext uri="{FF2B5EF4-FFF2-40B4-BE49-F238E27FC236}">
                  <a16:creationId xmlns:a16="http://schemas.microsoft.com/office/drawing/2014/main" id="{437B2D2D-98CA-BD8C-477D-6646898F20D8}"/>
                </a:ext>
              </a:extLst>
            </p:cNvPr>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6" name="Google Shape;5572;p104">
              <a:extLst>
                <a:ext uri="{FF2B5EF4-FFF2-40B4-BE49-F238E27FC236}">
                  <a16:creationId xmlns:a16="http://schemas.microsoft.com/office/drawing/2014/main" id="{33E023E4-3B33-858E-B666-A95A5DE2B0A6}"/>
                </a:ext>
              </a:extLst>
            </p:cNvPr>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7" name="Google Shape;5573;p104">
              <a:extLst>
                <a:ext uri="{FF2B5EF4-FFF2-40B4-BE49-F238E27FC236}">
                  <a16:creationId xmlns:a16="http://schemas.microsoft.com/office/drawing/2014/main" id="{E2FDE6B6-404F-9917-5F83-63151C928C6D}"/>
                </a:ext>
              </a:extLst>
            </p:cNvPr>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8" name="Google Shape;5574;p104">
              <a:extLst>
                <a:ext uri="{FF2B5EF4-FFF2-40B4-BE49-F238E27FC236}">
                  <a16:creationId xmlns:a16="http://schemas.microsoft.com/office/drawing/2014/main" id="{767625C3-B871-9BF6-E423-87F147568C17}"/>
                </a:ext>
              </a:extLst>
            </p:cNvPr>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09" name="Google Shape;5575;p104">
              <a:extLst>
                <a:ext uri="{FF2B5EF4-FFF2-40B4-BE49-F238E27FC236}">
                  <a16:creationId xmlns:a16="http://schemas.microsoft.com/office/drawing/2014/main" id="{2013AE00-6E87-55C6-80D7-0B5BDE7C11A0}"/>
                </a:ext>
              </a:extLst>
            </p:cNvPr>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0" name="Google Shape;5576;p104">
              <a:extLst>
                <a:ext uri="{FF2B5EF4-FFF2-40B4-BE49-F238E27FC236}">
                  <a16:creationId xmlns:a16="http://schemas.microsoft.com/office/drawing/2014/main" id="{DAD9A3D2-92EC-2A51-2E53-F281A470EC30}"/>
                </a:ext>
              </a:extLst>
            </p:cNvPr>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1" name="Google Shape;5577;p104">
              <a:extLst>
                <a:ext uri="{FF2B5EF4-FFF2-40B4-BE49-F238E27FC236}">
                  <a16:creationId xmlns:a16="http://schemas.microsoft.com/office/drawing/2014/main" id="{B750AD12-5410-080A-DA03-B06BA867723E}"/>
                </a:ext>
              </a:extLst>
            </p:cNvPr>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2" name="Google Shape;5578;p104">
              <a:extLst>
                <a:ext uri="{FF2B5EF4-FFF2-40B4-BE49-F238E27FC236}">
                  <a16:creationId xmlns:a16="http://schemas.microsoft.com/office/drawing/2014/main" id="{A3C912A0-2013-C415-84B1-2DF47F3631F7}"/>
                </a:ext>
              </a:extLst>
            </p:cNvPr>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3" name="Google Shape;5579;p104">
              <a:extLst>
                <a:ext uri="{FF2B5EF4-FFF2-40B4-BE49-F238E27FC236}">
                  <a16:creationId xmlns:a16="http://schemas.microsoft.com/office/drawing/2014/main" id="{5AE4A3DE-6423-CDAE-F8D1-C0BB43F20E63}"/>
                </a:ext>
              </a:extLst>
            </p:cNvPr>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4" name="Google Shape;5580;p104">
              <a:extLst>
                <a:ext uri="{FF2B5EF4-FFF2-40B4-BE49-F238E27FC236}">
                  <a16:creationId xmlns:a16="http://schemas.microsoft.com/office/drawing/2014/main" id="{48E7C258-66E5-19F1-91E4-3EDB349EBF9D}"/>
                </a:ext>
              </a:extLst>
            </p:cNvPr>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5" name="Google Shape;5581;p104">
              <a:extLst>
                <a:ext uri="{FF2B5EF4-FFF2-40B4-BE49-F238E27FC236}">
                  <a16:creationId xmlns:a16="http://schemas.microsoft.com/office/drawing/2014/main" id="{1515CB07-7357-A1C0-1015-D541D4EC5CA8}"/>
                </a:ext>
              </a:extLst>
            </p:cNvPr>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6" name="Google Shape;5582;p104">
              <a:extLst>
                <a:ext uri="{FF2B5EF4-FFF2-40B4-BE49-F238E27FC236}">
                  <a16:creationId xmlns:a16="http://schemas.microsoft.com/office/drawing/2014/main" id="{E7055E4D-1723-AD9C-9A99-76DB75BDC9FE}"/>
                </a:ext>
              </a:extLst>
            </p:cNvPr>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7" name="Google Shape;5583;p104">
              <a:extLst>
                <a:ext uri="{FF2B5EF4-FFF2-40B4-BE49-F238E27FC236}">
                  <a16:creationId xmlns:a16="http://schemas.microsoft.com/office/drawing/2014/main" id="{BAE0235C-1BEC-A0FF-043E-5A60A80F5F1C}"/>
                </a:ext>
              </a:extLst>
            </p:cNvPr>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8" name="Google Shape;5584;p104">
              <a:extLst>
                <a:ext uri="{FF2B5EF4-FFF2-40B4-BE49-F238E27FC236}">
                  <a16:creationId xmlns:a16="http://schemas.microsoft.com/office/drawing/2014/main" id="{EDC7D30D-522E-F5E8-0404-3A5B9A50F3FD}"/>
                </a:ext>
              </a:extLst>
            </p:cNvPr>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19" name="Google Shape;5585;p104">
              <a:extLst>
                <a:ext uri="{FF2B5EF4-FFF2-40B4-BE49-F238E27FC236}">
                  <a16:creationId xmlns:a16="http://schemas.microsoft.com/office/drawing/2014/main" id="{5E155C4F-D797-01AD-B9DC-BF14E549CAE5}"/>
                </a:ext>
              </a:extLst>
            </p:cNvPr>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0" name="Google Shape;5586;p104">
              <a:extLst>
                <a:ext uri="{FF2B5EF4-FFF2-40B4-BE49-F238E27FC236}">
                  <a16:creationId xmlns:a16="http://schemas.microsoft.com/office/drawing/2014/main" id="{CDD228D7-E37F-969F-8D30-8E73F3B4E992}"/>
                </a:ext>
              </a:extLst>
            </p:cNvPr>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1" name="Google Shape;5587;p104">
              <a:extLst>
                <a:ext uri="{FF2B5EF4-FFF2-40B4-BE49-F238E27FC236}">
                  <a16:creationId xmlns:a16="http://schemas.microsoft.com/office/drawing/2014/main" id="{40AE3A13-D505-AE28-BA39-1909EBC87229}"/>
                </a:ext>
              </a:extLst>
            </p:cNvPr>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2" name="Google Shape;5588;p104">
              <a:extLst>
                <a:ext uri="{FF2B5EF4-FFF2-40B4-BE49-F238E27FC236}">
                  <a16:creationId xmlns:a16="http://schemas.microsoft.com/office/drawing/2014/main" id="{EA5717BF-F2B4-CAEE-56AE-B04E0D077816}"/>
                </a:ext>
              </a:extLst>
            </p:cNvPr>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3" name="Google Shape;5589;p104">
              <a:extLst>
                <a:ext uri="{FF2B5EF4-FFF2-40B4-BE49-F238E27FC236}">
                  <a16:creationId xmlns:a16="http://schemas.microsoft.com/office/drawing/2014/main" id="{29F37D11-9444-CF28-BF39-FFACFF4478A2}"/>
                </a:ext>
              </a:extLst>
            </p:cNvPr>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4" name="Google Shape;5590;p104">
              <a:extLst>
                <a:ext uri="{FF2B5EF4-FFF2-40B4-BE49-F238E27FC236}">
                  <a16:creationId xmlns:a16="http://schemas.microsoft.com/office/drawing/2014/main" id="{04F0D6B5-BA27-B5A3-9AD2-467461DE1960}"/>
                </a:ext>
              </a:extLst>
            </p:cNvPr>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5" name="Google Shape;5591;p104">
              <a:extLst>
                <a:ext uri="{FF2B5EF4-FFF2-40B4-BE49-F238E27FC236}">
                  <a16:creationId xmlns:a16="http://schemas.microsoft.com/office/drawing/2014/main" id="{3DF76692-0423-8062-B206-54AB78C15D45}"/>
                </a:ext>
              </a:extLst>
            </p:cNvPr>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6" name="Google Shape;5592;p104">
              <a:extLst>
                <a:ext uri="{FF2B5EF4-FFF2-40B4-BE49-F238E27FC236}">
                  <a16:creationId xmlns:a16="http://schemas.microsoft.com/office/drawing/2014/main" id="{19BAB21F-59A3-03C0-90C5-90D7910DB56F}"/>
                </a:ext>
              </a:extLst>
            </p:cNvPr>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7" name="Google Shape;5593;p104">
              <a:extLst>
                <a:ext uri="{FF2B5EF4-FFF2-40B4-BE49-F238E27FC236}">
                  <a16:creationId xmlns:a16="http://schemas.microsoft.com/office/drawing/2014/main" id="{FD3E98C8-58B4-D89A-6FCC-CDA883EF8839}"/>
                </a:ext>
              </a:extLst>
            </p:cNvPr>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8" name="Google Shape;5594;p104">
              <a:extLst>
                <a:ext uri="{FF2B5EF4-FFF2-40B4-BE49-F238E27FC236}">
                  <a16:creationId xmlns:a16="http://schemas.microsoft.com/office/drawing/2014/main" id="{C418BF5B-D23E-A51B-320F-B61E3E1F2C2B}"/>
                </a:ext>
              </a:extLst>
            </p:cNvPr>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29" name="Google Shape;5595;p104">
              <a:extLst>
                <a:ext uri="{FF2B5EF4-FFF2-40B4-BE49-F238E27FC236}">
                  <a16:creationId xmlns:a16="http://schemas.microsoft.com/office/drawing/2014/main" id="{3FADFC82-91D2-9ADD-BEDA-130C1FDD9B8B}"/>
                </a:ext>
              </a:extLst>
            </p:cNvPr>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0" name="Google Shape;5596;p104">
              <a:extLst>
                <a:ext uri="{FF2B5EF4-FFF2-40B4-BE49-F238E27FC236}">
                  <a16:creationId xmlns:a16="http://schemas.microsoft.com/office/drawing/2014/main" id="{C942AF65-02B4-F3BA-AC22-F0774FD51631}"/>
                </a:ext>
              </a:extLst>
            </p:cNvPr>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1" name="Google Shape;5597;p104">
              <a:extLst>
                <a:ext uri="{FF2B5EF4-FFF2-40B4-BE49-F238E27FC236}">
                  <a16:creationId xmlns:a16="http://schemas.microsoft.com/office/drawing/2014/main" id="{51450514-180F-D26F-87CF-800E3370F54D}"/>
                </a:ext>
              </a:extLst>
            </p:cNvPr>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2" name="Google Shape;5598;p104">
              <a:extLst>
                <a:ext uri="{FF2B5EF4-FFF2-40B4-BE49-F238E27FC236}">
                  <a16:creationId xmlns:a16="http://schemas.microsoft.com/office/drawing/2014/main" id="{B5E5026C-84C1-792B-608D-ACB7F50A7C70}"/>
                </a:ext>
              </a:extLst>
            </p:cNvPr>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3" name="Google Shape;5599;p104">
              <a:extLst>
                <a:ext uri="{FF2B5EF4-FFF2-40B4-BE49-F238E27FC236}">
                  <a16:creationId xmlns:a16="http://schemas.microsoft.com/office/drawing/2014/main" id="{50EA4915-7303-0EAF-A3F9-5C51A9DF54A1}"/>
                </a:ext>
              </a:extLst>
            </p:cNvPr>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4" name="Google Shape;5600;p104">
              <a:extLst>
                <a:ext uri="{FF2B5EF4-FFF2-40B4-BE49-F238E27FC236}">
                  <a16:creationId xmlns:a16="http://schemas.microsoft.com/office/drawing/2014/main" id="{3F4C5B5C-678E-73F7-4DCF-0ADCD9C93931}"/>
                </a:ext>
              </a:extLst>
            </p:cNvPr>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5" name="Google Shape;5601;p104">
              <a:extLst>
                <a:ext uri="{FF2B5EF4-FFF2-40B4-BE49-F238E27FC236}">
                  <a16:creationId xmlns:a16="http://schemas.microsoft.com/office/drawing/2014/main" id="{1CC301B5-FB35-FA57-35D3-E15F31D1410F}"/>
                </a:ext>
              </a:extLst>
            </p:cNvPr>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6" name="Google Shape;5602;p104">
              <a:extLst>
                <a:ext uri="{FF2B5EF4-FFF2-40B4-BE49-F238E27FC236}">
                  <a16:creationId xmlns:a16="http://schemas.microsoft.com/office/drawing/2014/main" id="{CF2D6D75-5F8F-6D94-C8EA-CECE0082A90F}"/>
                </a:ext>
              </a:extLst>
            </p:cNvPr>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7" name="Google Shape;5603;p104">
              <a:extLst>
                <a:ext uri="{FF2B5EF4-FFF2-40B4-BE49-F238E27FC236}">
                  <a16:creationId xmlns:a16="http://schemas.microsoft.com/office/drawing/2014/main" id="{25938779-E87C-37DE-7ACC-E18F449363A9}"/>
                </a:ext>
              </a:extLst>
            </p:cNvPr>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8" name="Google Shape;5604;p104">
              <a:extLst>
                <a:ext uri="{FF2B5EF4-FFF2-40B4-BE49-F238E27FC236}">
                  <a16:creationId xmlns:a16="http://schemas.microsoft.com/office/drawing/2014/main" id="{A840DFA4-BEC1-6C92-288C-B72D59962D25}"/>
                </a:ext>
              </a:extLst>
            </p:cNvPr>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39" name="Google Shape;5605;p104">
              <a:extLst>
                <a:ext uri="{FF2B5EF4-FFF2-40B4-BE49-F238E27FC236}">
                  <a16:creationId xmlns:a16="http://schemas.microsoft.com/office/drawing/2014/main" id="{584BA2E5-F5A9-C5C3-E70B-EBDABF3771DB}"/>
                </a:ext>
              </a:extLst>
            </p:cNvPr>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0" name="Google Shape;5606;p104">
              <a:extLst>
                <a:ext uri="{FF2B5EF4-FFF2-40B4-BE49-F238E27FC236}">
                  <a16:creationId xmlns:a16="http://schemas.microsoft.com/office/drawing/2014/main" id="{83E2062F-8676-F998-E515-BFF3BC9FC8DC}"/>
                </a:ext>
              </a:extLst>
            </p:cNvPr>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1" name="Google Shape;5607;p104">
              <a:extLst>
                <a:ext uri="{FF2B5EF4-FFF2-40B4-BE49-F238E27FC236}">
                  <a16:creationId xmlns:a16="http://schemas.microsoft.com/office/drawing/2014/main" id="{145DCAC7-DE3D-2742-5A9F-AF58D57F58F6}"/>
                </a:ext>
              </a:extLst>
            </p:cNvPr>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2" name="Google Shape;5608;p104">
              <a:extLst>
                <a:ext uri="{FF2B5EF4-FFF2-40B4-BE49-F238E27FC236}">
                  <a16:creationId xmlns:a16="http://schemas.microsoft.com/office/drawing/2014/main" id="{4343BCC7-7BFD-4C47-B93D-FE9F17D19E96}"/>
                </a:ext>
              </a:extLst>
            </p:cNvPr>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3" name="Google Shape;5609;p104">
              <a:extLst>
                <a:ext uri="{FF2B5EF4-FFF2-40B4-BE49-F238E27FC236}">
                  <a16:creationId xmlns:a16="http://schemas.microsoft.com/office/drawing/2014/main" id="{EF4B0A27-4F70-415D-67D8-1BDF38396DE7}"/>
                </a:ext>
              </a:extLst>
            </p:cNvPr>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4" name="Google Shape;5610;p104">
              <a:extLst>
                <a:ext uri="{FF2B5EF4-FFF2-40B4-BE49-F238E27FC236}">
                  <a16:creationId xmlns:a16="http://schemas.microsoft.com/office/drawing/2014/main" id="{4B8AA4A1-3FB0-2DAB-4585-5DFF92C85A14}"/>
                </a:ext>
              </a:extLst>
            </p:cNvPr>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5" name="Google Shape;5611;p104">
              <a:extLst>
                <a:ext uri="{FF2B5EF4-FFF2-40B4-BE49-F238E27FC236}">
                  <a16:creationId xmlns:a16="http://schemas.microsoft.com/office/drawing/2014/main" id="{5A3EBAE5-ADA0-97F8-D5F9-29D17920320B}"/>
                </a:ext>
              </a:extLst>
            </p:cNvPr>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6" name="Google Shape;5612;p104">
              <a:extLst>
                <a:ext uri="{FF2B5EF4-FFF2-40B4-BE49-F238E27FC236}">
                  <a16:creationId xmlns:a16="http://schemas.microsoft.com/office/drawing/2014/main" id="{3A50FED1-153C-6F4F-FD42-B24DE9F9BB77}"/>
                </a:ext>
              </a:extLst>
            </p:cNvPr>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7" name="Google Shape;5613;p104">
              <a:extLst>
                <a:ext uri="{FF2B5EF4-FFF2-40B4-BE49-F238E27FC236}">
                  <a16:creationId xmlns:a16="http://schemas.microsoft.com/office/drawing/2014/main" id="{C8436B50-0732-1619-0C0F-89E2DCBD28FA}"/>
                </a:ext>
              </a:extLst>
            </p:cNvPr>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8" name="Google Shape;5614;p104">
              <a:extLst>
                <a:ext uri="{FF2B5EF4-FFF2-40B4-BE49-F238E27FC236}">
                  <a16:creationId xmlns:a16="http://schemas.microsoft.com/office/drawing/2014/main" id="{99A83898-BD65-C715-5974-61F2CDD761CD}"/>
                </a:ext>
              </a:extLst>
            </p:cNvPr>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49" name="Google Shape;5615;p104">
              <a:extLst>
                <a:ext uri="{FF2B5EF4-FFF2-40B4-BE49-F238E27FC236}">
                  <a16:creationId xmlns:a16="http://schemas.microsoft.com/office/drawing/2014/main" id="{3515BB41-8D94-2019-5967-A26F75D10BA2}"/>
                </a:ext>
              </a:extLst>
            </p:cNvPr>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0" name="Google Shape;5616;p104">
              <a:extLst>
                <a:ext uri="{FF2B5EF4-FFF2-40B4-BE49-F238E27FC236}">
                  <a16:creationId xmlns:a16="http://schemas.microsoft.com/office/drawing/2014/main" id="{180FF14C-A087-7CB0-C54C-F6E3BB322752}"/>
                </a:ext>
              </a:extLst>
            </p:cNvPr>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1" name="Google Shape;5617;p104">
              <a:extLst>
                <a:ext uri="{FF2B5EF4-FFF2-40B4-BE49-F238E27FC236}">
                  <a16:creationId xmlns:a16="http://schemas.microsoft.com/office/drawing/2014/main" id="{E330E7DD-908A-62C3-034A-AD6F93BF8C2B}"/>
                </a:ext>
              </a:extLst>
            </p:cNvPr>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2" name="Google Shape;5618;p104">
              <a:extLst>
                <a:ext uri="{FF2B5EF4-FFF2-40B4-BE49-F238E27FC236}">
                  <a16:creationId xmlns:a16="http://schemas.microsoft.com/office/drawing/2014/main" id="{35F2AF80-211B-B0C4-24FD-E34C5CCB9485}"/>
                </a:ext>
              </a:extLst>
            </p:cNvPr>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3" name="Google Shape;5619;p104">
              <a:extLst>
                <a:ext uri="{FF2B5EF4-FFF2-40B4-BE49-F238E27FC236}">
                  <a16:creationId xmlns:a16="http://schemas.microsoft.com/office/drawing/2014/main" id="{5D86AC5D-E2C1-8CF8-4704-62E3E4339F5B}"/>
                </a:ext>
              </a:extLst>
            </p:cNvPr>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4" name="Google Shape;5620;p104">
              <a:extLst>
                <a:ext uri="{FF2B5EF4-FFF2-40B4-BE49-F238E27FC236}">
                  <a16:creationId xmlns:a16="http://schemas.microsoft.com/office/drawing/2014/main" id="{B4BE09ED-B292-F3F5-FE98-D040A531F3B9}"/>
                </a:ext>
              </a:extLst>
            </p:cNvPr>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5" name="Google Shape;5621;p104">
              <a:extLst>
                <a:ext uri="{FF2B5EF4-FFF2-40B4-BE49-F238E27FC236}">
                  <a16:creationId xmlns:a16="http://schemas.microsoft.com/office/drawing/2014/main" id="{A9687545-D41D-6E80-DA15-9E728FA2C9FF}"/>
                </a:ext>
              </a:extLst>
            </p:cNvPr>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6" name="Google Shape;5622;p104">
              <a:extLst>
                <a:ext uri="{FF2B5EF4-FFF2-40B4-BE49-F238E27FC236}">
                  <a16:creationId xmlns:a16="http://schemas.microsoft.com/office/drawing/2014/main" id="{78A06A7E-C2F7-0B17-4D24-1956C899C68A}"/>
                </a:ext>
              </a:extLst>
            </p:cNvPr>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7" name="Google Shape;5623;p104">
              <a:extLst>
                <a:ext uri="{FF2B5EF4-FFF2-40B4-BE49-F238E27FC236}">
                  <a16:creationId xmlns:a16="http://schemas.microsoft.com/office/drawing/2014/main" id="{502A31ED-6777-C0B0-C5DD-5B476D9AC606}"/>
                </a:ext>
              </a:extLst>
            </p:cNvPr>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8" name="Google Shape;5624;p104">
              <a:extLst>
                <a:ext uri="{FF2B5EF4-FFF2-40B4-BE49-F238E27FC236}">
                  <a16:creationId xmlns:a16="http://schemas.microsoft.com/office/drawing/2014/main" id="{D625EFE0-2332-ED2B-A4EC-627D3587FD4D}"/>
                </a:ext>
              </a:extLst>
            </p:cNvPr>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59" name="Google Shape;5625;p104">
              <a:extLst>
                <a:ext uri="{FF2B5EF4-FFF2-40B4-BE49-F238E27FC236}">
                  <a16:creationId xmlns:a16="http://schemas.microsoft.com/office/drawing/2014/main" id="{5D471470-1C70-5F6C-3A27-6BE28BC3CD5E}"/>
                </a:ext>
              </a:extLst>
            </p:cNvPr>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0" name="Google Shape;5626;p104">
              <a:extLst>
                <a:ext uri="{FF2B5EF4-FFF2-40B4-BE49-F238E27FC236}">
                  <a16:creationId xmlns:a16="http://schemas.microsoft.com/office/drawing/2014/main" id="{3C3A995B-C18A-7B3A-837E-701AC7ABBC8F}"/>
                </a:ext>
              </a:extLst>
            </p:cNvPr>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1" name="Google Shape;5627;p104">
              <a:extLst>
                <a:ext uri="{FF2B5EF4-FFF2-40B4-BE49-F238E27FC236}">
                  <a16:creationId xmlns:a16="http://schemas.microsoft.com/office/drawing/2014/main" id="{88750B57-17CA-490B-8F31-6A5269B50E1C}"/>
                </a:ext>
              </a:extLst>
            </p:cNvPr>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2" name="Google Shape;5628;p104">
              <a:extLst>
                <a:ext uri="{FF2B5EF4-FFF2-40B4-BE49-F238E27FC236}">
                  <a16:creationId xmlns:a16="http://schemas.microsoft.com/office/drawing/2014/main" id="{FC4E54B4-3AD6-F2A2-215C-06E8241DCE71}"/>
                </a:ext>
              </a:extLst>
            </p:cNvPr>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3" name="Google Shape;5629;p104">
              <a:extLst>
                <a:ext uri="{FF2B5EF4-FFF2-40B4-BE49-F238E27FC236}">
                  <a16:creationId xmlns:a16="http://schemas.microsoft.com/office/drawing/2014/main" id="{F9D88199-59FC-E9CB-1509-F794F85575D7}"/>
                </a:ext>
              </a:extLst>
            </p:cNvPr>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4" name="Google Shape;5630;p104">
              <a:extLst>
                <a:ext uri="{FF2B5EF4-FFF2-40B4-BE49-F238E27FC236}">
                  <a16:creationId xmlns:a16="http://schemas.microsoft.com/office/drawing/2014/main" id="{707311E3-BDAB-8788-F452-C89AD781BC67}"/>
                </a:ext>
              </a:extLst>
            </p:cNvPr>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5" name="Google Shape;5631;p104">
              <a:extLst>
                <a:ext uri="{FF2B5EF4-FFF2-40B4-BE49-F238E27FC236}">
                  <a16:creationId xmlns:a16="http://schemas.microsoft.com/office/drawing/2014/main" id="{45EA4758-CA30-A27E-CFC1-28193DD5CA04}"/>
                </a:ext>
              </a:extLst>
            </p:cNvPr>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6" name="Google Shape;5632;p104">
              <a:extLst>
                <a:ext uri="{FF2B5EF4-FFF2-40B4-BE49-F238E27FC236}">
                  <a16:creationId xmlns:a16="http://schemas.microsoft.com/office/drawing/2014/main" id="{C53ED164-B718-C255-C211-C26E5A1353E4}"/>
                </a:ext>
              </a:extLst>
            </p:cNvPr>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7" name="Google Shape;5633;p104">
              <a:extLst>
                <a:ext uri="{FF2B5EF4-FFF2-40B4-BE49-F238E27FC236}">
                  <a16:creationId xmlns:a16="http://schemas.microsoft.com/office/drawing/2014/main" id="{BA86BD33-3DE9-6AD4-1028-61ABA179B29D}"/>
                </a:ext>
              </a:extLst>
            </p:cNvPr>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8" name="Google Shape;5634;p104">
              <a:extLst>
                <a:ext uri="{FF2B5EF4-FFF2-40B4-BE49-F238E27FC236}">
                  <a16:creationId xmlns:a16="http://schemas.microsoft.com/office/drawing/2014/main" id="{529E951F-2225-9079-E88A-23A27FAD8D8A}"/>
                </a:ext>
              </a:extLst>
            </p:cNvPr>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69" name="Google Shape;5635;p104">
              <a:extLst>
                <a:ext uri="{FF2B5EF4-FFF2-40B4-BE49-F238E27FC236}">
                  <a16:creationId xmlns:a16="http://schemas.microsoft.com/office/drawing/2014/main" id="{960BACFC-C0EC-3612-C5D1-CD6EF9C152D0}"/>
                </a:ext>
              </a:extLst>
            </p:cNvPr>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0" name="Google Shape;5636;p104">
              <a:extLst>
                <a:ext uri="{FF2B5EF4-FFF2-40B4-BE49-F238E27FC236}">
                  <a16:creationId xmlns:a16="http://schemas.microsoft.com/office/drawing/2014/main" id="{BD213926-BACE-1B29-51F3-B1BFB6741797}"/>
                </a:ext>
              </a:extLst>
            </p:cNvPr>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1" name="Google Shape;5637;p104">
              <a:extLst>
                <a:ext uri="{FF2B5EF4-FFF2-40B4-BE49-F238E27FC236}">
                  <a16:creationId xmlns:a16="http://schemas.microsoft.com/office/drawing/2014/main" id="{553EF96C-E71B-8561-55F6-7A59B63BEEA6}"/>
                </a:ext>
              </a:extLst>
            </p:cNvPr>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2" name="Google Shape;5638;p104">
              <a:extLst>
                <a:ext uri="{FF2B5EF4-FFF2-40B4-BE49-F238E27FC236}">
                  <a16:creationId xmlns:a16="http://schemas.microsoft.com/office/drawing/2014/main" id="{2E2CF148-7B90-208C-AE36-1D9443D989B3}"/>
                </a:ext>
              </a:extLst>
            </p:cNvPr>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3" name="Google Shape;5639;p104">
              <a:extLst>
                <a:ext uri="{FF2B5EF4-FFF2-40B4-BE49-F238E27FC236}">
                  <a16:creationId xmlns:a16="http://schemas.microsoft.com/office/drawing/2014/main" id="{A03F63B0-393F-7DB0-B46A-A71F4C656901}"/>
                </a:ext>
              </a:extLst>
            </p:cNvPr>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4" name="Google Shape;5640;p104">
              <a:extLst>
                <a:ext uri="{FF2B5EF4-FFF2-40B4-BE49-F238E27FC236}">
                  <a16:creationId xmlns:a16="http://schemas.microsoft.com/office/drawing/2014/main" id="{31F2C984-F4D4-67DE-CE2D-9AF2D1A19A1D}"/>
                </a:ext>
              </a:extLst>
            </p:cNvPr>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5" name="Google Shape;5641;p104">
              <a:extLst>
                <a:ext uri="{FF2B5EF4-FFF2-40B4-BE49-F238E27FC236}">
                  <a16:creationId xmlns:a16="http://schemas.microsoft.com/office/drawing/2014/main" id="{EF1C52D0-1F2B-88AD-4E38-1A3AB5D664F3}"/>
                </a:ext>
              </a:extLst>
            </p:cNvPr>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6" name="Google Shape;5642;p104">
              <a:extLst>
                <a:ext uri="{FF2B5EF4-FFF2-40B4-BE49-F238E27FC236}">
                  <a16:creationId xmlns:a16="http://schemas.microsoft.com/office/drawing/2014/main" id="{2406A64E-31DA-4042-3F91-98B9A6CA3822}"/>
                </a:ext>
              </a:extLst>
            </p:cNvPr>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7" name="Google Shape;5643;p104">
              <a:extLst>
                <a:ext uri="{FF2B5EF4-FFF2-40B4-BE49-F238E27FC236}">
                  <a16:creationId xmlns:a16="http://schemas.microsoft.com/office/drawing/2014/main" id="{C720E1C1-26E6-1D64-1D35-48C086E4290E}"/>
                </a:ext>
              </a:extLst>
            </p:cNvPr>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8" name="Google Shape;5644;p104">
              <a:extLst>
                <a:ext uri="{FF2B5EF4-FFF2-40B4-BE49-F238E27FC236}">
                  <a16:creationId xmlns:a16="http://schemas.microsoft.com/office/drawing/2014/main" id="{74472C8C-1CDA-1E7D-0F43-C4F817FC3A90}"/>
                </a:ext>
              </a:extLst>
            </p:cNvPr>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79" name="Google Shape;5645;p104">
              <a:extLst>
                <a:ext uri="{FF2B5EF4-FFF2-40B4-BE49-F238E27FC236}">
                  <a16:creationId xmlns:a16="http://schemas.microsoft.com/office/drawing/2014/main" id="{AEED3BF7-A266-D41A-D25D-30DE95421FBA}"/>
                </a:ext>
              </a:extLst>
            </p:cNvPr>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0" name="Google Shape;5646;p104">
              <a:extLst>
                <a:ext uri="{FF2B5EF4-FFF2-40B4-BE49-F238E27FC236}">
                  <a16:creationId xmlns:a16="http://schemas.microsoft.com/office/drawing/2014/main" id="{C42CB88B-1523-F465-35FA-61D2BF940F3C}"/>
                </a:ext>
              </a:extLst>
            </p:cNvPr>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1" name="Google Shape;5647;p104">
              <a:extLst>
                <a:ext uri="{FF2B5EF4-FFF2-40B4-BE49-F238E27FC236}">
                  <a16:creationId xmlns:a16="http://schemas.microsoft.com/office/drawing/2014/main" id="{424663B8-650A-DEA4-ACC2-E806C3615884}"/>
                </a:ext>
              </a:extLst>
            </p:cNvPr>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2" name="Google Shape;5648;p104">
              <a:extLst>
                <a:ext uri="{FF2B5EF4-FFF2-40B4-BE49-F238E27FC236}">
                  <a16:creationId xmlns:a16="http://schemas.microsoft.com/office/drawing/2014/main" id="{62A052BC-CD8F-BFD1-983E-3E2BA4E4D634}"/>
                </a:ext>
              </a:extLst>
            </p:cNvPr>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3" name="Google Shape;5649;p104">
              <a:extLst>
                <a:ext uri="{FF2B5EF4-FFF2-40B4-BE49-F238E27FC236}">
                  <a16:creationId xmlns:a16="http://schemas.microsoft.com/office/drawing/2014/main" id="{7475CFE4-C361-97A2-0D3A-23E437E2CE02}"/>
                </a:ext>
              </a:extLst>
            </p:cNvPr>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4" name="Google Shape;5650;p104">
              <a:extLst>
                <a:ext uri="{FF2B5EF4-FFF2-40B4-BE49-F238E27FC236}">
                  <a16:creationId xmlns:a16="http://schemas.microsoft.com/office/drawing/2014/main" id="{B343680A-F1A5-1627-41CA-EBC47F71A448}"/>
                </a:ext>
              </a:extLst>
            </p:cNvPr>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5" name="Google Shape;5651;p104">
              <a:extLst>
                <a:ext uri="{FF2B5EF4-FFF2-40B4-BE49-F238E27FC236}">
                  <a16:creationId xmlns:a16="http://schemas.microsoft.com/office/drawing/2014/main" id="{133FBF3E-7FBA-83FE-B254-4F352757E685}"/>
                </a:ext>
              </a:extLst>
            </p:cNvPr>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6" name="Google Shape;5652;p104">
              <a:extLst>
                <a:ext uri="{FF2B5EF4-FFF2-40B4-BE49-F238E27FC236}">
                  <a16:creationId xmlns:a16="http://schemas.microsoft.com/office/drawing/2014/main" id="{9D53C721-4DA5-BFB0-4995-1363DE11D5E6}"/>
                </a:ext>
              </a:extLst>
            </p:cNvPr>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7" name="Google Shape;5653;p104">
              <a:extLst>
                <a:ext uri="{FF2B5EF4-FFF2-40B4-BE49-F238E27FC236}">
                  <a16:creationId xmlns:a16="http://schemas.microsoft.com/office/drawing/2014/main" id="{A272D862-FF69-0BF7-31CC-511CA3011D54}"/>
                </a:ext>
              </a:extLst>
            </p:cNvPr>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8" name="Google Shape;5654;p104">
              <a:extLst>
                <a:ext uri="{FF2B5EF4-FFF2-40B4-BE49-F238E27FC236}">
                  <a16:creationId xmlns:a16="http://schemas.microsoft.com/office/drawing/2014/main" id="{ADE1684F-0760-A0F0-1069-AF2CD1F5DB4A}"/>
                </a:ext>
              </a:extLst>
            </p:cNvPr>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89" name="Google Shape;5655;p104">
              <a:extLst>
                <a:ext uri="{FF2B5EF4-FFF2-40B4-BE49-F238E27FC236}">
                  <a16:creationId xmlns:a16="http://schemas.microsoft.com/office/drawing/2014/main" id="{6D0BA3B1-A4C0-AA59-6B49-B8F5DB24A22D}"/>
                </a:ext>
              </a:extLst>
            </p:cNvPr>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0" name="Google Shape;5656;p104">
              <a:extLst>
                <a:ext uri="{FF2B5EF4-FFF2-40B4-BE49-F238E27FC236}">
                  <a16:creationId xmlns:a16="http://schemas.microsoft.com/office/drawing/2014/main" id="{51DE2D91-1A5C-1EEA-D4F3-DE59AD7C6F25}"/>
                </a:ext>
              </a:extLst>
            </p:cNvPr>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1" name="Google Shape;5657;p104">
              <a:extLst>
                <a:ext uri="{FF2B5EF4-FFF2-40B4-BE49-F238E27FC236}">
                  <a16:creationId xmlns:a16="http://schemas.microsoft.com/office/drawing/2014/main" id="{A013C60C-D5AA-5EE8-7974-23345C92A88E}"/>
                </a:ext>
              </a:extLst>
            </p:cNvPr>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2" name="Google Shape;5658;p104">
              <a:extLst>
                <a:ext uri="{FF2B5EF4-FFF2-40B4-BE49-F238E27FC236}">
                  <a16:creationId xmlns:a16="http://schemas.microsoft.com/office/drawing/2014/main" id="{A1032E10-78A3-9462-84D1-1ADEEF094521}"/>
                </a:ext>
              </a:extLst>
            </p:cNvPr>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3" name="Google Shape;5659;p104">
              <a:extLst>
                <a:ext uri="{FF2B5EF4-FFF2-40B4-BE49-F238E27FC236}">
                  <a16:creationId xmlns:a16="http://schemas.microsoft.com/office/drawing/2014/main" id="{E1A12D76-C399-ECFA-C1F9-0F01DDF87F6A}"/>
                </a:ext>
              </a:extLst>
            </p:cNvPr>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4" name="Google Shape;5660;p104">
              <a:extLst>
                <a:ext uri="{FF2B5EF4-FFF2-40B4-BE49-F238E27FC236}">
                  <a16:creationId xmlns:a16="http://schemas.microsoft.com/office/drawing/2014/main" id="{9AD1B46A-3BA1-5595-B419-6A270B83635C}"/>
                </a:ext>
              </a:extLst>
            </p:cNvPr>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5" name="Google Shape;5661;p104">
              <a:extLst>
                <a:ext uri="{FF2B5EF4-FFF2-40B4-BE49-F238E27FC236}">
                  <a16:creationId xmlns:a16="http://schemas.microsoft.com/office/drawing/2014/main" id="{F577E369-3E59-469F-97BD-31FED11B909E}"/>
                </a:ext>
              </a:extLst>
            </p:cNvPr>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6" name="Google Shape;5662;p104">
              <a:extLst>
                <a:ext uri="{FF2B5EF4-FFF2-40B4-BE49-F238E27FC236}">
                  <a16:creationId xmlns:a16="http://schemas.microsoft.com/office/drawing/2014/main" id="{08B1264A-3159-157A-31B1-B7CE71F429CF}"/>
                </a:ext>
              </a:extLst>
            </p:cNvPr>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7" name="Google Shape;5663;p104">
              <a:extLst>
                <a:ext uri="{FF2B5EF4-FFF2-40B4-BE49-F238E27FC236}">
                  <a16:creationId xmlns:a16="http://schemas.microsoft.com/office/drawing/2014/main" id="{D4092042-FE05-870F-C247-90A4E7F6035D}"/>
                </a:ext>
              </a:extLst>
            </p:cNvPr>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8" name="Google Shape;5664;p104">
              <a:extLst>
                <a:ext uri="{FF2B5EF4-FFF2-40B4-BE49-F238E27FC236}">
                  <a16:creationId xmlns:a16="http://schemas.microsoft.com/office/drawing/2014/main" id="{FB981A17-DFC2-F279-D045-665005089662}"/>
                </a:ext>
              </a:extLst>
            </p:cNvPr>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699" name="Google Shape;5665;p104">
              <a:extLst>
                <a:ext uri="{FF2B5EF4-FFF2-40B4-BE49-F238E27FC236}">
                  <a16:creationId xmlns:a16="http://schemas.microsoft.com/office/drawing/2014/main" id="{651645CF-4602-B9A4-6BA6-0C97F1879470}"/>
                </a:ext>
              </a:extLst>
            </p:cNvPr>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0" name="Google Shape;5666;p104">
              <a:extLst>
                <a:ext uri="{FF2B5EF4-FFF2-40B4-BE49-F238E27FC236}">
                  <a16:creationId xmlns:a16="http://schemas.microsoft.com/office/drawing/2014/main" id="{64CE7D81-F832-8F69-0DC6-607989EBA5A6}"/>
                </a:ext>
              </a:extLst>
            </p:cNvPr>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1" name="Google Shape;5667;p104">
              <a:extLst>
                <a:ext uri="{FF2B5EF4-FFF2-40B4-BE49-F238E27FC236}">
                  <a16:creationId xmlns:a16="http://schemas.microsoft.com/office/drawing/2014/main" id="{46EB737D-ED79-4B62-A9F1-9E0480FEAE45}"/>
                </a:ext>
              </a:extLst>
            </p:cNvPr>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2" name="Google Shape;5668;p104">
              <a:extLst>
                <a:ext uri="{FF2B5EF4-FFF2-40B4-BE49-F238E27FC236}">
                  <a16:creationId xmlns:a16="http://schemas.microsoft.com/office/drawing/2014/main" id="{1B2FD850-8158-8AC3-DCEB-F2CE09F721B2}"/>
                </a:ext>
              </a:extLst>
            </p:cNvPr>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3" name="Google Shape;5669;p104">
              <a:extLst>
                <a:ext uri="{FF2B5EF4-FFF2-40B4-BE49-F238E27FC236}">
                  <a16:creationId xmlns:a16="http://schemas.microsoft.com/office/drawing/2014/main" id="{3941285D-BDAA-D053-AF4A-9FBDA0BAD031}"/>
                </a:ext>
              </a:extLst>
            </p:cNvPr>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4" name="Google Shape;5670;p104">
              <a:extLst>
                <a:ext uri="{FF2B5EF4-FFF2-40B4-BE49-F238E27FC236}">
                  <a16:creationId xmlns:a16="http://schemas.microsoft.com/office/drawing/2014/main" id="{EAFCB619-FAD6-FA14-75A3-0E15BB9ACD8E}"/>
                </a:ext>
              </a:extLst>
            </p:cNvPr>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5" name="Google Shape;5671;p104">
              <a:extLst>
                <a:ext uri="{FF2B5EF4-FFF2-40B4-BE49-F238E27FC236}">
                  <a16:creationId xmlns:a16="http://schemas.microsoft.com/office/drawing/2014/main" id="{8D66E22D-1A67-2AA0-8EC4-7081C0581146}"/>
                </a:ext>
              </a:extLst>
            </p:cNvPr>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6" name="Google Shape;5672;p104">
              <a:extLst>
                <a:ext uri="{FF2B5EF4-FFF2-40B4-BE49-F238E27FC236}">
                  <a16:creationId xmlns:a16="http://schemas.microsoft.com/office/drawing/2014/main" id="{81050103-BC47-E0A5-2761-CF7E01E63240}"/>
                </a:ext>
              </a:extLst>
            </p:cNvPr>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7" name="Google Shape;5673;p104">
              <a:extLst>
                <a:ext uri="{FF2B5EF4-FFF2-40B4-BE49-F238E27FC236}">
                  <a16:creationId xmlns:a16="http://schemas.microsoft.com/office/drawing/2014/main" id="{510F886C-C91F-55F4-72A2-CD3DF8EEF9D4}"/>
                </a:ext>
              </a:extLst>
            </p:cNvPr>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8" name="Google Shape;5674;p104">
              <a:extLst>
                <a:ext uri="{FF2B5EF4-FFF2-40B4-BE49-F238E27FC236}">
                  <a16:creationId xmlns:a16="http://schemas.microsoft.com/office/drawing/2014/main" id="{0CF73D5B-0E3E-3FE8-2594-05EE8F58E3AC}"/>
                </a:ext>
              </a:extLst>
            </p:cNvPr>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09" name="Google Shape;5675;p104">
              <a:extLst>
                <a:ext uri="{FF2B5EF4-FFF2-40B4-BE49-F238E27FC236}">
                  <a16:creationId xmlns:a16="http://schemas.microsoft.com/office/drawing/2014/main" id="{7E1A9964-926A-D4AF-43C6-1A1AC10ED2AD}"/>
                </a:ext>
              </a:extLst>
            </p:cNvPr>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0" name="Google Shape;5676;p104">
              <a:extLst>
                <a:ext uri="{FF2B5EF4-FFF2-40B4-BE49-F238E27FC236}">
                  <a16:creationId xmlns:a16="http://schemas.microsoft.com/office/drawing/2014/main" id="{906B5692-49DB-BD2C-4824-03C553F02746}"/>
                </a:ext>
              </a:extLst>
            </p:cNvPr>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1" name="Google Shape;5677;p104">
              <a:extLst>
                <a:ext uri="{FF2B5EF4-FFF2-40B4-BE49-F238E27FC236}">
                  <a16:creationId xmlns:a16="http://schemas.microsoft.com/office/drawing/2014/main" id="{0F13C747-4525-E875-B100-88E747BF01EE}"/>
                </a:ext>
              </a:extLst>
            </p:cNvPr>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2" name="Google Shape;5678;p104">
              <a:extLst>
                <a:ext uri="{FF2B5EF4-FFF2-40B4-BE49-F238E27FC236}">
                  <a16:creationId xmlns:a16="http://schemas.microsoft.com/office/drawing/2014/main" id="{343AC76B-8842-0571-1D15-3F05FA3D5CAF}"/>
                </a:ext>
              </a:extLst>
            </p:cNvPr>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3" name="Google Shape;5679;p104">
              <a:extLst>
                <a:ext uri="{FF2B5EF4-FFF2-40B4-BE49-F238E27FC236}">
                  <a16:creationId xmlns:a16="http://schemas.microsoft.com/office/drawing/2014/main" id="{AE1003B6-1528-321E-ADFB-3D9F6E90BE0A}"/>
                </a:ext>
              </a:extLst>
            </p:cNvPr>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4" name="Google Shape;5680;p104">
              <a:extLst>
                <a:ext uri="{FF2B5EF4-FFF2-40B4-BE49-F238E27FC236}">
                  <a16:creationId xmlns:a16="http://schemas.microsoft.com/office/drawing/2014/main" id="{1636D95F-B3F5-E554-EBCE-27F1CE9265CD}"/>
                </a:ext>
              </a:extLst>
            </p:cNvPr>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5" name="Google Shape;5681;p104">
              <a:extLst>
                <a:ext uri="{FF2B5EF4-FFF2-40B4-BE49-F238E27FC236}">
                  <a16:creationId xmlns:a16="http://schemas.microsoft.com/office/drawing/2014/main" id="{6B2571AD-AA88-F2D1-2143-998AF5B850E8}"/>
                </a:ext>
              </a:extLst>
            </p:cNvPr>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6" name="Google Shape;5682;p104">
              <a:extLst>
                <a:ext uri="{FF2B5EF4-FFF2-40B4-BE49-F238E27FC236}">
                  <a16:creationId xmlns:a16="http://schemas.microsoft.com/office/drawing/2014/main" id="{B162138E-915B-E7AF-16DE-CA207014427E}"/>
                </a:ext>
              </a:extLst>
            </p:cNvPr>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7" name="Google Shape;5683;p104">
              <a:extLst>
                <a:ext uri="{FF2B5EF4-FFF2-40B4-BE49-F238E27FC236}">
                  <a16:creationId xmlns:a16="http://schemas.microsoft.com/office/drawing/2014/main" id="{E42381BF-01BA-C697-9366-232C457B64F7}"/>
                </a:ext>
              </a:extLst>
            </p:cNvPr>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8" name="Google Shape;5684;p104">
              <a:extLst>
                <a:ext uri="{FF2B5EF4-FFF2-40B4-BE49-F238E27FC236}">
                  <a16:creationId xmlns:a16="http://schemas.microsoft.com/office/drawing/2014/main" id="{EE7F56CE-D723-4383-3DBD-6AF7855AFECD}"/>
                </a:ext>
              </a:extLst>
            </p:cNvPr>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19" name="Google Shape;5685;p104">
              <a:extLst>
                <a:ext uri="{FF2B5EF4-FFF2-40B4-BE49-F238E27FC236}">
                  <a16:creationId xmlns:a16="http://schemas.microsoft.com/office/drawing/2014/main" id="{326AE623-DBD9-E202-7221-7EE546538172}"/>
                </a:ext>
              </a:extLst>
            </p:cNvPr>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0" name="Google Shape;5686;p104">
              <a:extLst>
                <a:ext uri="{FF2B5EF4-FFF2-40B4-BE49-F238E27FC236}">
                  <a16:creationId xmlns:a16="http://schemas.microsoft.com/office/drawing/2014/main" id="{D6FF3E33-A9EE-C70F-83A5-3C218E972260}"/>
                </a:ext>
              </a:extLst>
            </p:cNvPr>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1" name="Google Shape;5687;p104">
              <a:extLst>
                <a:ext uri="{FF2B5EF4-FFF2-40B4-BE49-F238E27FC236}">
                  <a16:creationId xmlns:a16="http://schemas.microsoft.com/office/drawing/2014/main" id="{0FE9AC5D-FD8A-205B-9F63-FD0343D5A87D}"/>
                </a:ext>
              </a:extLst>
            </p:cNvPr>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2" name="Google Shape;5688;p104">
              <a:extLst>
                <a:ext uri="{FF2B5EF4-FFF2-40B4-BE49-F238E27FC236}">
                  <a16:creationId xmlns:a16="http://schemas.microsoft.com/office/drawing/2014/main" id="{257E7743-F70F-FCA5-358F-39A404CF58CE}"/>
                </a:ext>
              </a:extLst>
            </p:cNvPr>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3" name="Google Shape;5689;p104">
              <a:extLst>
                <a:ext uri="{FF2B5EF4-FFF2-40B4-BE49-F238E27FC236}">
                  <a16:creationId xmlns:a16="http://schemas.microsoft.com/office/drawing/2014/main" id="{D089FD46-C4F4-D5B3-5588-17600DB91366}"/>
                </a:ext>
              </a:extLst>
            </p:cNvPr>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4" name="Google Shape;5690;p104">
              <a:extLst>
                <a:ext uri="{FF2B5EF4-FFF2-40B4-BE49-F238E27FC236}">
                  <a16:creationId xmlns:a16="http://schemas.microsoft.com/office/drawing/2014/main" id="{D7327293-8354-5E90-8933-D97CA1474B43}"/>
                </a:ext>
              </a:extLst>
            </p:cNvPr>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5" name="Google Shape;5691;p104">
              <a:extLst>
                <a:ext uri="{FF2B5EF4-FFF2-40B4-BE49-F238E27FC236}">
                  <a16:creationId xmlns:a16="http://schemas.microsoft.com/office/drawing/2014/main" id="{B35B9B6B-44C3-E9F9-C8E3-C9E4BDF1FDB4}"/>
                </a:ext>
              </a:extLst>
            </p:cNvPr>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6" name="Google Shape;5692;p104">
              <a:extLst>
                <a:ext uri="{FF2B5EF4-FFF2-40B4-BE49-F238E27FC236}">
                  <a16:creationId xmlns:a16="http://schemas.microsoft.com/office/drawing/2014/main" id="{2ACEB934-2FB9-E9E6-6FAC-CD824E31E747}"/>
                </a:ext>
              </a:extLst>
            </p:cNvPr>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7" name="Google Shape;5693;p104">
              <a:extLst>
                <a:ext uri="{FF2B5EF4-FFF2-40B4-BE49-F238E27FC236}">
                  <a16:creationId xmlns:a16="http://schemas.microsoft.com/office/drawing/2014/main" id="{5A94E4CD-A1F7-A3B7-FC9E-8F9EF0C763DB}"/>
                </a:ext>
              </a:extLst>
            </p:cNvPr>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8" name="Google Shape;5694;p104">
              <a:extLst>
                <a:ext uri="{FF2B5EF4-FFF2-40B4-BE49-F238E27FC236}">
                  <a16:creationId xmlns:a16="http://schemas.microsoft.com/office/drawing/2014/main" id="{293981A2-1854-C2A5-C894-1008DF818BFC}"/>
                </a:ext>
              </a:extLst>
            </p:cNvPr>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29" name="Google Shape;5695;p104">
              <a:extLst>
                <a:ext uri="{FF2B5EF4-FFF2-40B4-BE49-F238E27FC236}">
                  <a16:creationId xmlns:a16="http://schemas.microsoft.com/office/drawing/2014/main" id="{C8C6D09E-90DA-8905-EAA5-2119F1C5941C}"/>
                </a:ext>
              </a:extLst>
            </p:cNvPr>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0" name="Google Shape;5696;p104">
              <a:extLst>
                <a:ext uri="{FF2B5EF4-FFF2-40B4-BE49-F238E27FC236}">
                  <a16:creationId xmlns:a16="http://schemas.microsoft.com/office/drawing/2014/main" id="{703FD7D9-CB84-25BE-A701-7BD15527FCD9}"/>
                </a:ext>
              </a:extLst>
            </p:cNvPr>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1" name="Google Shape;5697;p104">
              <a:extLst>
                <a:ext uri="{FF2B5EF4-FFF2-40B4-BE49-F238E27FC236}">
                  <a16:creationId xmlns:a16="http://schemas.microsoft.com/office/drawing/2014/main" id="{23BEAAAB-78BC-34F5-6D39-F114B1EFFB64}"/>
                </a:ext>
              </a:extLst>
            </p:cNvPr>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2" name="Google Shape;5698;p104">
              <a:extLst>
                <a:ext uri="{FF2B5EF4-FFF2-40B4-BE49-F238E27FC236}">
                  <a16:creationId xmlns:a16="http://schemas.microsoft.com/office/drawing/2014/main" id="{9165610C-BAFB-8058-6973-0C499A2DBEBD}"/>
                </a:ext>
              </a:extLst>
            </p:cNvPr>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3" name="Google Shape;5699;p104">
              <a:extLst>
                <a:ext uri="{FF2B5EF4-FFF2-40B4-BE49-F238E27FC236}">
                  <a16:creationId xmlns:a16="http://schemas.microsoft.com/office/drawing/2014/main" id="{A116ED29-7B0B-A3B7-CBA9-2D7C585E73E8}"/>
                </a:ext>
              </a:extLst>
            </p:cNvPr>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4" name="Google Shape;5700;p104">
              <a:extLst>
                <a:ext uri="{FF2B5EF4-FFF2-40B4-BE49-F238E27FC236}">
                  <a16:creationId xmlns:a16="http://schemas.microsoft.com/office/drawing/2014/main" id="{F7CAB166-3C98-107A-E181-43CFCD9F98AB}"/>
                </a:ext>
              </a:extLst>
            </p:cNvPr>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5" name="Google Shape;5701;p104">
              <a:extLst>
                <a:ext uri="{FF2B5EF4-FFF2-40B4-BE49-F238E27FC236}">
                  <a16:creationId xmlns:a16="http://schemas.microsoft.com/office/drawing/2014/main" id="{78BB3CB7-3355-C1ED-627A-F9E2E1CE0EA6}"/>
                </a:ext>
              </a:extLst>
            </p:cNvPr>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6" name="Google Shape;5702;p104">
              <a:extLst>
                <a:ext uri="{FF2B5EF4-FFF2-40B4-BE49-F238E27FC236}">
                  <a16:creationId xmlns:a16="http://schemas.microsoft.com/office/drawing/2014/main" id="{6C0D9372-458F-EF6F-2B14-623DFA5FD95D}"/>
                </a:ext>
              </a:extLst>
            </p:cNvPr>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7" name="Google Shape;5703;p104">
              <a:extLst>
                <a:ext uri="{FF2B5EF4-FFF2-40B4-BE49-F238E27FC236}">
                  <a16:creationId xmlns:a16="http://schemas.microsoft.com/office/drawing/2014/main" id="{C4B6E527-24AB-4ABC-E918-396041DCA01C}"/>
                </a:ext>
              </a:extLst>
            </p:cNvPr>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8" name="Google Shape;5704;p104">
              <a:extLst>
                <a:ext uri="{FF2B5EF4-FFF2-40B4-BE49-F238E27FC236}">
                  <a16:creationId xmlns:a16="http://schemas.microsoft.com/office/drawing/2014/main" id="{2FD00B2B-BEBD-30E9-7248-D1F10AB8D960}"/>
                </a:ext>
              </a:extLst>
            </p:cNvPr>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39" name="Google Shape;5705;p104">
              <a:extLst>
                <a:ext uri="{FF2B5EF4-FFF2-40B4-BE49-F238E27FC236}">
                  <a16:creationId xmlns:a16="http://schemas.microsoft.com/office/drawing/2014/main" id="{33617A25-649D-8A24-8B42-7E34D19FDA5B}"/>
                </a:ext>
              </a:extLst>
            </p:cNvPr>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0" name="Google Shape;5706;p104">
              <a:extLst>
                <a:ext uri="{FF2B5EF4-FFF2-40B4-BE49-F238E27FC236}">
                  <a16:creationId xmlns:a16="http://schemas.microsoft.com/office/drawing/2014/main" id="{2C24377C-5EF9-9DEA-B9FC-F2A39A02F638}"/>
                </a:ext>
              </a:extLst>
            </p:cNvPr>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1" name="Google Shape;5707;p104">
              <a:extLst>
                <a:ext uri="{FF2B5EF4-FFF2-40B4-BE49-F238E27FC236}">
                  <a16:creationId xmlns:a16="http://schemas.microsoft.com/office/drawing/2014/main" id="{FE270DFB-64AF-37C7-8B04-F88A71115BE9}"/>
                </a:ext>
              </a:extLst>
            </p:cNvPr>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2" name="Google Shape;5708;p104">
              <a:extLst>
                <a:ext uri="{FF2B5EF4-FFF2-40B4-BE49-F238E27FC236}">
                  <a16:creationId xmlns:a16="http://schemas.microsoft.com/office/drawing/2014/main" id="{08824DCB-4DB0-C1E3-5D97-4C42A738760E}"/>
                </a:ext>
              </a:extLst>
            </p:cNvPr>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3" name="Google Shape;5709;p104">
              <a:extLst>
                <a:ext uri="{FF2B5EF4-FFF2-40B4-BE49-F238E27FC236}">
                  <a16:creationId xmlns:a16="http://schemas.microsoft.com/office/drawing/2014/main" id="{903D3E0C-EEA4-4E01-10A2-FCEAD63CA7D7}"/>
                </a:ext>
              </a:extLst>
            </p:cNvPr>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4" name="Google Shape;5710;p104">
              <a:extLst>
                <a:ext uri="{FF2B5EF4-FFF2-40B4-BE49-F238E27FC236}">
                  <a16:creationId xmlns:a16="http://schemas.microsoft.com/office/drawing/2014/main" id="{450DAD61-0129-BE0A-245E-151AD8EAC33F}"/>
                </a:ext>
              </a:extLst>
            </p:cNvPr>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5" name="Google Shape;5711;p104">
              <a:extLst>
                <a:ext uri="{FF2B5EF4-FFF2-40B4-BE49-F238E27FC236}">
                  <a16:creationId xmlns:a16="http://schemas.microsoft.com/office/drawing/2014/main" id="{CD1BD9D4-BA54-EB45-EF50-DC9794327806}"/>
                </a:ext>
              </a:extLst>
            </p:cNvPr>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6" name="Google Shape;5712;p104">
              <a:extLst>
                <a:ext uri="{FF2B5EF4-FFF2-40B4-BE49-F238E27FC236}">
                  <a16:creationId xmlns:a16="http://schemas.microsoft.com/office/drawing/2014/main" id="{432893AE-7F12-43D6-7C4C-BAB23C5039F9}"/>
                </a:ext>
              </a:extLst>
            </p:cNvPr>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7" name="Google Shape;5713;p104">
              <a:extLst>
                <a:ext uri="{FF2B5EF4-FFF2-40B4-BE49-F238E27FC236}">
                  <a16:creationId xmlns:a16="http://schemas.microsoft.com/office/drawing/2014/main" id="{D8347188-FD1F-A52A-B109-C9050166026F}"/>
                </a:ext>
              </a:extLst>
            </p:cNvPr>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8" name="Google Shape;5714;p104">
              <a:extLst>
                <a:ext uri="{FF2B5EF4-FFF2-40B4-BE49-F238E27FC236}">
                  <a16:creationId xmlns:a16="http://schemas.microsoft.com/office/drawing/2014/main" id="{B4D1A4A0-24FE-C903-14F2-FED9C0715D6D}"/>
                </a:ext>
              </a:extLst>
            </p:cNvPr>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49" name="Google Shape;5715;p104">
              <a:extLst>
                <a:ext uri="{FF2B5EF4-FFF2-40B4-BE49-F238E27FC236}">
                  <a16:creationId xmlns:a16="http://schemas.microsoft.com/office/drawing/2014/main" id="{0203B52E-1474-32CB-9DB5-9E54FA764584}"/>
                </a:ext>
              </a:extLst>
            </p:cNvPr>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0" name="Google Shape;5716;p104">
              <a:extLst>
                <a:ext uri="{FF2B5EF4-FFF2-40B4-BE49-F238E27FC236}">
                  <a16:creationId xmlns:a16="http://schemas.microsoft.com/office/drawing/2014/main" id="{0FA4E155-77E0-F228-A4EE-7FF26CB1312A}"/>
                </a:ext>
              </a:extLst>
            </p:cNvPr>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1" name="Google Shape;5717;p104">
              <a:extLst>
                <a:ext uri="{FF2B5EF4-FFF2-40B4-BE49-F238E27FC236}">
                  <a16:creationId xmlns:a16="http://schemas.microsoft.com/office/drawing/2014/main" id="{3DD1E676-830E-56F6-4942-73A62697C352}"/>
                </a:ext>
              </a:extLst>
            </p:cNvPr>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2" name="Google Shape;5718;p104">
              <a:extLst>
                <a:ext uri="{FF2B5EF4-FFF2-40B4-BE49-F238E27FC236}">
                  <a16:creationId xmlns:a16="http://schemas.microsoft.com/office/drawing/2014/main" id="{FB5DE0C8-5FD7-19CE-BCF6-B52B174CFC6D}"/>
                </a:ext>
              </a:extLst>
            </p:cNvPr>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3" name="Google Shape;5719;p104">
              <a:extLst>
                <a:ext uri="{FF2B5EF4-FFF2-40B4-BE49-F238E27FC236}">
                  <a16:creationId xmlns:a16="http://schemas.microsoft.com/office/drawing/2014/main" id="{2C7F407E-8370-908C-BB2B-739135E36E6F}"/>
                </a:ext>
              </a:extLst>
            </p:cNvPr>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4" name="Google Shape;5720;p104">
              <a:extLst>
                <a:ext uri="{FF2B5EF4-FFF2-40B4-BE49-F238E27FC236}">
                  <a16:creationId xmlns:a16="http://schemas.microsoft.com/office/drawing/2014/main" id="{53380D99-A206-D59F-8267-CA032BD9AAAE}"/>
                </a:ext>
              </a:extLst>
            </p:cNvPr>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5" name="Google Shape;5721;p104">
              <a:extLst>
                <a:ext uri="{FF2B5EF4-FFF2-40B4-BE49-F238E27FC236}">
                  <a16:creationId xmlns:a16="http://schemas.microsoft.com/office/drawing/2014/main" id="{A6B46233-0ED1-FEC5-7D06-CA7F2639B6D2}"/>
                </a:ext>
              </a:extLst>
            </p:cNvPr>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6" name="Google Shape;5722;p104">
              <a:extLst>
                <a:ext uri="{FF2B5EF4-FFF2-40B4-BE49-F238E27FC236}">
                  <a16:creationId xmlns:a16="http://schemas.microsoft.com/office/drawing/2014/main" id="{D3501771-E9B3-1EBE-601F-79A401DE94AA}"/>
                </a:ext>
              </a:extLst>
            </p:cNvPr>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7" name="Google Shape;5723;p104">
              <a:extLst>
                <a:ext uri="{FF2B5EF4-FFF2-40B4-BE49-F238E27FC236}">
                  <a16:creationId xmlns:a16="http://schemas.microsoft.com/office/drawing/2014/main" id="{FCFF5DEC-747F-6DE3-673A-1E3294A058F6}"/>
                </a:ext>
              </a:extLst>
            </p:cNvPr>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8" name="Google Shape;5724;p104">
              <a:extLst>
                <a:ext uri="{FF2B5EF4-FFF2-40B4-BE49-F238E27FC236}">
                  <a16:creationId xmlns:a16="http://schemas.microsoft.com/office/drawing/2014/main" id="{75DB0062-A1AD-1705-6EAB-A73B8517E283}"/>
                </a:ext>
              </a:extLst>
            </p:cNvPr>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59" name="Google Shape;5725;p104">
              <a:extLst>
                <a:ext uri="{FF2B5EF4-FFF2-40B4-BE49-F238E27FC236}">
                  <a16:creationId xmlns:a16="http://schemas.microsoft.com/office/drawing/2014/main" id="{066EB916-3940-5DC2-A779-06B679C229A2}"/>
                </a:ext>
              </a:extLst>
            </p:cNvPr>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0" name="Google Shape;5726;p104">
              <a:extLst>
                <a:ext uri="{FF2B5EF4-FFF2-40B4-BE49-F238E27FC236}">
                  <a16:creationId xmlns:a16="http://schemas.microsoft.com/office/drawing/2014/main" id="{2D7E3985-75A5-6AB7-CDE2-F1D92A079DE1}"/>
                </a:ext>
              </a:extLst>
            </p:cNvPr>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1" name="Google Shape;5727;p104">
              <a:extLst>
                <a:ext uri="{FF2B5EF4-FFF2-40B4-BE49-F238E27FC236}">
                  <a16:creationId xmlns:a16="http://schemas.microsoft.com/office/drawing/2014/main" id="{4B48AD3F-3DA9-98D9-E2C5-B8F76E3AA392}"/>
                </a:ext>
              </a:extLst>
            </p:cNvPr>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2" name="Google Shape;5728;p104">
              <a:extLst>
                <a:ext uri="{FF2B5EF4-FFF2-40B4-BE49-F238E27FC236}">
                  <a16:creationId xmlns:a16="http://schemas.microsoft.com/office/drawing/2014/main" id="{7597D47E-894A-C8B5-6DD9-B48F399A3A2B}"/>
                </a:ext>
              </a:extLst>
            </p:cNvPr>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3" name="Google Shape;5729;p104">
              <a:extLst>
                <a:ext uri="{FF2B5EF4-FFF2-40B4-BE49-F238E27FC236}">
                  <a16:creationId xmlns:a16="http://schemas.microsoft.com/office/drawing/2014/main" id="{1F487E13-4B32-1AF4-08BC-8C2AB12985B5}"/>
                </a:ext>
              </a:extLst>
            </p:cNvPr>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4" name="Google Shape;5730;p104">
              <a:extLst>
                <a:ext uri="{FF2B5EF4-FFF2-40B4-BE49-F238E27FC236}">
                  <a16:creationId xmlns:a16="http://schemas.microsoft.com/office/drawing/2014/main" id="{29C7F193-9664-6F71-FE68-84A8F56ACC8C}"/>
                </a:ext>
              </a:extLst>
            </p:cNvPr>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5" name="Google Shape;5731;p104">
              <a:extLst>
                <a:ext uri="{FF2B5EF4-FFF2-40B4-BE49-F238E27FC236}">
                  <a16:creationId xmlns:a16="http://schemas.microsoft.com/office/drawing/2014/main" id="{BE3BD3AE-8F0D-BC9F-8A69-308274DBE754}"/>
                </a:ext>
              </a:extLst>
            </p:cNvPr>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6" name="Google Shape;5732;p104">
              <a:extLst>
                <a:ext uri="{FF2B5EF4-FFF2-40B4-BE49-F238E27FC236}">
                  <a16:creationId xmlns:a16="http://schemas.microsoft.com/office/drawing/2014/main" id="{A3E2926C-78B8-7FA8-ABC3-D77A4A06D474}"/>
                </a:ext>
              </a:extLst>
            </p:cNvPr>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7" name="Google Shape;5733;p104">
              <a:extLst>
                <a:ext uri="{FF2B5EF4-FFF2-40B4-BE49-F238E27FC236}">
                  <a16:creationId xmlns:a16="http://schemas.microsoft.com/office/drawing/2014/main" id="{12A0BEA7-2E45-F8E9-9E1A-7B3002209031}"/>
                </a:ext>
              </a:extLst>
            </p:cNvPr>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8" name="Google Shape;5734;p104">
              <a:extLst>
                <a:ext uri="{FF2B5EF4-FFF2-40B4-BE49-F238E27FC236}">
                  <a16:creationId xmlns:a16="http://schemas.microsoft.com/office/drawing/2014/main" id="{F68A6F35-933C-F4BB-0711-E48184DB8EAD}"/>
                </a:ext>
              </a:extLst>
            </p:cNvPr>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69" name="Google Shape;5735;p104">
              <a:extLst>
                <a:ext uri="{FF2B5EF4-FFF2-40B4-BE49-F238E27FC236}">
                  <a16:creationId xmlns:a16="http://schemas.microsoft.com/office/drawing/2014/main" id="{092A6923-3AB8-2BF0-A861-E8400852A648}"/>
                </a:ext>
              </a:extLst>
            </p:cNvPr>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0" name="Google Shape;5736;p104">
              <a:extLst>
                <a:ext uri="{FF2B5EF4-FFF2-40B4-BE49-F238E27FC236}">
                  <a16:creationId xmlns:a16="http://schemas.microsoft.com/office/drawing/2014/main" id="{1AD28C30-939D-ED28-776F-94B8E3B15949}"/>
                </a:ext>
              </a:extLst>
            </p:cNvPr>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1" name="Google Shape;5737;p104">
              <a:extLst>
                <a:ext uri="{FF2B5EF4-FFF2-40B4-BE49-F238E27FC236}">
                  <a16:creationId xmlns:a16="http://schemas.microsoft.com/office/drawing/2014/main" id="{9D0C10C8-0F5A-7E21-873F-795E200376F3}"/>
                </a:ext>
              </a:extLst>
            </p:cNvPr>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2" name="Google Shape;5738;p104">
              <a:extLst>
                <a:ext uri="{FF2B5EF4-FFF2-40B4-BE49-F238E27FC236}">
                  <a16:creationId xmlns:a16="http://schemas.microsoft.com/office/drawing/2014/main" id="{0A8C6B19-88FA-C905-2768-D579A2C6AC03}"/>
                </a:ext>
              </a:extLst>
            </p:cNvPr>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3" name="Google Shape;5739;p104">
              <a:extLst>
                <a:ext uri="{FF2B5EF4-FFF2-40B4-BE49-F238E27FC236}">
                  <a16:creationId xmlns:a16="http://schemas.microsoft.com/office/drawing/2014/main" id="{9FC51A2F-0B41-8330-0345-B2BCC539CB7F}"/>
                </a:ext>
              </a:extLst>
            </p:cNvPr>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4" name="Google Shape;5740;p104">
              <a:extLst>
                <a:ext uri="{FF2B5EF4-FFF2-40B4-BE49-F238E27FC236}">
                  <a16:creationId xmlns:a16="http://schemas.microsoft.com/office/drawing/2014/main" id="{C4DC8920-4043-DCCE-1FE7-382B0092A438}"/>
                </a:ext>
              </a:extLst>
            </p:cNvPr>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5" name="Google Shape;5741;p104">
              <a:extLst>
                <a:ext uri="{FF2B5EF4-FFF2-40B4-BE49-F238E27FC236}">
                  <a16:creationId xmlns:a16="http://schemas.microsoft.com/office/drawing/2014/main" id="{196BA4E4-0863-4F29-F026-2BAEE9903AA6}"/>
                </a:ext>
              </a:extLst>
            </p:cNvPr>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6" name="Google Shape;5742;p104">
              <a:extLst>
                <a:ext uri="{FF2B5EF4-FFF2-40B4-BE49-F238E27FC236}">
                  <a16:creationId xmlns:a16="http://schemas.microsoft.com/office/drawing/2014/main" id="{C6E2FFB1-D5BE-5011-356B-28EA8E6A2BCA}"/>
                </a:ext>
              </a:extLst>
            </p:cNvPr>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7" name="Google Shape;5743;p104">
              <a:extLst>
                <a:ext uri="{FF2B5EF4-FFF2-40B4-BE49-F238E27FC236}">
                  <a16:creationId xmlns:a16="http://schemas.microsoft.com/office/drawing/2014/main" id="{9FDBF112-1E07-7B6D-AD36-4CFF901682FF}"/>
                </a:ext>
              </a:extLst>
            </p:cNvPr>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8" name="Google Shape;5744;p104">
              <a:extLst>
                <a:ext uri="{FF2B5EF4-FFF2-40B4-BE49-F238E27FC236}">
                  <a16:creationId xmlns:a16="http://schemas.microsoft.com/office/drawing/2014/main" id="{2D056B60-F3C3-E8C7-E024-EFC093CCE90D}"/>
                </a:ext>
              </a:extLst>
            </p:cNvPr>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79" name="Google Shape;5745;p104">
              <a:extLst>
                <a:ext uri="{FF2B5EF4-FFF2-40B4-BE49-F238E27FC236}">
                  <a16:creationId xmlns:a16="http://schemas.microsoft.com/office/drawing/2014/main" id="{057E5F3B-CADD-5D3D-CD1D-9DEB1C705871}"/>
                </a:ext>
              </a:extLst>
            </p:cNvPr>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0" name="Google Shape;5746;p104">
              <a:extLst>
                <a:ext uri="{FF2B5EF4-FFF2-40B4-BE49-F238E27FC236}">
                  <a16:creationId xmlns:a16="http://schemas.microsoft.com/office/drawing/2014/main" id="{611BCAF4-C953-FBB8-3197-B945819BDFC8}"/>
                </a:ext>
              </a:extLst>
            </p:cNvPr>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1" name="Google Shape;5747;p104">
              <a:extLst>
                <a:ext uri="{FF2B5EF4-FFF2-40B4-BE49-F238E27FC236}">
                  <a16:creationId xmlns:a16="http://schemas.microsoft.com/office/drawing/2014/main" id="{F9769DEA-1B19-0CF2-2DEF-2C3D9016F252}"/>
                </a:ext>
              </a:extLst>
            </p:cNvPr>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2" name="Google Shape;5748;p104">
              <a:extLst>
                <a:ext uri="{FF2B5EF4-FFF2-40B4-BE49-F238E27FC236}">
                  <a16:creationId xmlns:a16="http://schemas.microsoft.com/office/drawing/2014/main" id="{CC79327F-A895-A65C-5035-C58E77C85ABB}"/>
                </a:ext>
              </a:extLst>
            </p:cNvPr>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3" name="Google Shape;5749;p104">
              <a:extLst>
                <a:ext uri="{FF2B5EF4-FFF2-40B4-BE49-F238E27FC236}">
                  <a16:creationId xmlns:a16="http://schemas.microsoft.com/office/drawing/2014/main" id="{E4512D98-6427-E779-0CC9-BA049B308588}"/>
                </a:ext>
              </a:extLst>
            </p:cNvPr>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4" name="Google Shape;5750;p104">
              <a:extLst>
                <a:ext uri="{FF2B5EF4-FFF2-40B4-BE49-F238E27FC236}">
                  <a16:creationId xmlns:a16="http://schemas.microsoft.com/office/drawing/2014/main" id="{BDA5800E-0033-EEEB-423F-41DCABC1B6ED}"/>
                </a:ext>
              </a:extLst>
            </p:cNvPr>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5" name="Google Shape;5751;p104">
              <a:extLst>
                <a:ext uri="{FF2B5EF4-FFF2-40B4-BE49-F238E27FC236}">
                  <a16:creationId xmlns:a16="http://schemas.microsoft.com/office/drawing/2014/main" id="{10FC9427-8CE3-5F04-DFF9-0FF2E6F5F0C2}"/>
                </a:ext>
              </a:extLst>
            </p:cNvPr>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6" name="Google Shape;5752;p104">
              <a:extLst>
                <a:ext uri="{FF2B5EF4-FFF2-40B4-BE49-F238E27FC236}">
                  <a16:creationId xmlns:a16="http://schemas.microsoft.com/office/drawing/2014/main" id="{8ED12DF9-8F60-145A-F86D-0F3DB2411FDE}"/>
                </a:ext>
              </a:extLst>
            </p:cNvPr>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7" name="Google Shape;5753;p104">
              <a:extLst>
                <a:ext uri="{FF2B5EF4-FFF2-40B4-BE49-F238E27FC236}">
                  <a16:creationId xmlns:a16="http://schemas.microsoft.com/office/drawing/2014/main" id="{523B998F-7B90-992F-CBB6-AC0D5E4755B3}"/>
                </a:ext>
              </a:extLst>
            </p:cNvPr>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8" name="Google Shape;5754;p104">
              <a:extLst>
                <a:ext uri="{FF2B5EF4-FFF2-40B4-BE49-F238E27FC236}">
                  <a16:creationId xmlns:a16="http://schemas.microsoft.com/office/drawing/2014/main" id="{8AE4E0A8-0343-356E-CE98-00BF2CB35B1D}"/>
                </a:ext>
              </a:extLst>
            </p:cNvPr>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89" name="Google Shape;5755;p104">
              <a:extLst>
                <a:ext uri="{FF2B5EF4-FFF2-40B4-BE49-F238E27FC236}">
                  <a16:creationId xmlns:a16="http://schemas.microsoft.com/office/drawing/2014/main" id="{65F606D1-A8C1-1133-B107-D7DDF5CF6C1B}"/>
                </a:ext>
              </a:extLst>
            </p:cNvPr>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0" name="Google Shape;5756;p104">
              <a:extLst>
                <a:ext uri="{FF2B5EF4-FFF2-40B4-BE49-F238E27FC236}">
                  <a16:creationId xmlns:a16="http://schemas.microsoft.com/office/drawing/2014/main" id="{A8187114-648F-0AFC-C72A-37DFED4D9BF0}"/>
                </a:ext>
              </a:extLst>
            </p:cNvPr>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1" name="Google Shape;5757;p104">
              <a:extLst>
                <a:ext uri="{FF2B5EF4-FFF2-40B4-BE49-F238E27FC236}">
                  <a16:creationId xmlns:a16="http://schemas.microsoft.com/office/drawing/2014/main" id="{B9DC239C-11B7-E806-7605-B96EC77E3E8C}"/>
                </a:ext>
              </a:extLst>
            </p:cNvPr>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2" name="Google Shape;5758;p104">
              <a:extLst>
                <a:ext uri="{FF2B5EF4-FFF2-40B4-BE49-F238E27FC236}">
                  <a16:creationId xmlns:a16="http://schemas.microsoft.com/office/drawing/2014/main" id="{463B9439-0AD4-A9A9-B102-1241F6D19C99}"/>
                </a:ext>
              </a:extLst>
            </p:cNvPr>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3" name="Google Shape;5759;p104">
              <a:extLst>
                <a:ext uri="{FF2B5EF4-FFF2-40B4-BE49-F238E27FC236}">
                  <a16:creationId xmlns:a16="http://schemas.microsoft.com/office/drawing/2014/main" id="{9E1199CB-D537-C56A-80D1-ED7782E5FDE5}"/>
                </a:ext>
              </a:extLst>
            </p:cNvPr>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4" name="Google Shape;5760;p104">
              <a:extLst>
                <a:ext uri="{FF2B5EF4-FFF2-40B4-BE49-F238E27FC236}">
                  <a16:creationId xmlns:a16="http://schemas.microsoft.com/office/drawing/2014/main" id="{57B73DC6-EF60-FFF4-2533-EB6CCE244EC0}"/>
                </a:ext>
              </a:extLst>
            </p:cNvPr>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5" name="Google Shape;5761;p104">
              <a:extLst>
                <a:ext uri="{FF2B5EF4-FFF2-40B4-BE49-F238E27FC236}">
                  <a16:creationId xmlns:a16="http://schemas.microsoft.com/office/drawing/2014/main" id="{EDDA63DB-F3E2-2B8B-3424-B2FBD351057A}"/>
                </a:ext>
              </a:extLst>
            </p:cNvPr>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6" name="Google Shape;5762;p104">
              <a:extLst>
                <a:ext uri="{FF2B5EF4-FFF2-40B4-BE49-F238E27FC236}">
                  <a16:creationId xmlns:a16="http://schemas.microsoft.com/office/drawing/2014/main" id="{0FDCE78E-CACB-98E3-335B-671CED171134}"/>
                </a:ext>
              </a:extLst>
            </p:cNvPr>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7" name="Google Shape;5763;p104">
              <a:extLst>
                <a:ext uri="{FF2B5EF4-FFF2-40B4-BE49-F238E27FC236}">
                  <a16:creationId xmlns:a16="http://schemas.microsoft.com/office/drawing/2014/main" id="{5FF0BE1F-34DF-31D8-7750-6DAB7267A39E}"/>
                </a:ext>
              </a:extLst>
            </p:cNvPr>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8" name="Google Shape;5764;p104">
              <a:extLst>
                <a:ext uri="{FF2B5EF4-FFF2-40B4-BE49-F238E27FC236}">
                  <a16:creationId xmlns:a16="http://schemas.microsoft.com/office/drawing/2014/main" id="{5C4C98A1-5903-206A-3FE9-A497ED2C95D6}"/>
                </a:ext>
              </a:extLst>
            </p:cNvPr>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799" name="Google Shape;5765;p104">
              <a:extLst>
                <a:ext uri="{FF2B5EF4-FFF2-40B4-BE49-F238E27FC236}">
                  <a16:creationId xmlns:a16="http://schemas.microsoft.com/office/drawing/2014/main" id="{D36D3193-E9F1-D93E-A6D6-815577D69FEB}"/>
                </a:ext>
              </a:extLst>
            </p:cNvPr>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0" name="Google Shape;5766;p104">
              <a:extLst>
                <a:ext uri="{FF2B5EF4-FFF2-40B4-BE49-F238E27FC236}">
                  <a16:creationId xmlns:a16="http://schemas.microsoft.com/office/drawing/2014/main" id="{1B9EA453-0B60-37FC-CD43-8331842633CB}"/>
                </a:ext>
              </a:extLst>
            </p:cNvPr>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1" name="Google Shape;5767;p104">
              <a:extLst>
                <a:ext uri="{FF2B5EF4-FFF2-40B4-BE49-F238E27FC236}">
                  <a16:creationId xmlns:a16="http://schemas.microsoft.com/office/drawing/2014/main" id="{7CF539F8-68BF-55F9-6994-FCBEAE06C530}"/>
                </a:ext>
              </a:extLst>
            </p:cNvPr>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2" name="Google Shape;5768;p104">
              <a:extLst>
                <a:ext uri="{FF2B5EF4-FFF2-40B4-BE49-F238E27FC236}">
                  <a16:creationId xmlns:a16="http://schemas.microsoft.com/office/drawing/2014/main" id="{5459A5FF-4D39-940A-38D8-3B25FF1E819C}"/>
                </a:ext>
              </a:extLst>
            </p:cNvPr>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3" name="Google Shape;5769;p104">
              <a:extLst>
                <a:ext uri="{FF2B5EF4-FFF2-40B4-BE49-F238E27FC236}">
                  <a16:creationId xmlns:a16="http://schemas.microsoft.com/office/drawing/2014/main" id="{F8745758-9DD5-BAB2-9B8E-1CF334EFEE4E}"/>
                </a:ext>
              </a:extLst>
            </p:cNvPr>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4" name="Google Shape;5770;p104">
              <a:extLst>
                <a:ext uri="{FF2B5EF4-FFF2-40B4-BE49-F238E27FC236}">
                  <a16:creationId xmlns:a16="http://schemas.microsoft.com/office/drawing/2014/main" id="{53AA3FB0-969A-759F-81A0-0C6F4AD12F37}"/>
                </a:ext>
              </a:extLst>
            </p:cNvPr>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5" name="Google Shape;5771;p104">
              <a:extLst>
                <a:ext uri="{FF2B5EF4-FFF2-40B4-BE49-F238E27FC236}">
                  <a16:creationId xmlns:a16="http://schemas.microsoft.com/office/drawing/2014/main" id="{921B5A29-4D91-31C4-420E-E31EEC2DBF6B}"/>
                </a:ext>
              </a:extLst>
            </p:cNvPr>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6" name="Google Shape;5772;p104">
              <a:extLst>
                <a:ext uri="{FF2B5EF4-FFF2-40B4-BE49-F238E27FC236}">
                  <a16:creationId xmlns:a16="http://schemas.microsoft.com/office/drawing/2014/main" id="{953CBE59-9AF4-2297-F4C5-B82E193E02F8}"/>
                </a:ext>
              </a:extLst>
            </p:cNvPr>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7" name="Google Shape;5773;p104">
              <a:extLst>
                <a:ext uri="{FF2B5EF4-FFF2-40B4-BE49-F238E27FC236}">
                  <a16:creationId xmlns:a16="http://schemas.microsoft.com/office/drawing/2014/main" id="{E857B9DC-4222-E83B-AB7D-AB34E449144E}"/>
                </a:ext>
              </a:extLst>
            </p:cNvPr>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8" name="Google Shape;5774;p104">
              <a:extLst>
                <a:ext uri="{FF2B5EF4-FFF2-40B4-BE49-F238E27FC236}">
                  <a16:creationId xmlns:a16="http://schemas.microsoft.com/office/drawing/2014/main" id="{2807864A-1531-6795-4A91-35C3EEAA1270}"/>
                </a:ext>
              </a:extLst>
            </p:cNvPr>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09" name="Google Shape;5775;p104">
              <a:extLst>
                <a:ext uri="{FF2B5EF4-FFF2-40B4-BE49-F238E27FC236}">
                  <a16:creationId xmlns:a16="http://schemas.microsoft.com/office/drawing/2014/main" id="{56B1C4B5-9631-356A-7071-1D9C7CBFF5E8}"/>
                </a:ext>
              </a:extLst>
            </p:cNvPr>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0" name="Google Shape;5776;p104">
              <a:extLst>
                <a:ext uri="{FF2B5EF4-FFF2-40B4-BE49-F238E27FC236}">
                  <a16:creationId xmlns:a16="http://schemas.microsoft.com/office/drawing/2014/main" id="{C75D7287-4399-3B15-7088-B52759F24B18}"/>
                </a:ext>
              </a:extLst>
            </p:cNvPr>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1" name="Google Shape;5777;p104">
              <a:extLst>
                <a:ext uri="{FF2B5EF4-FFF2-40B4-BE49-F238E27FC236}">
                  <a16:creationId xmlns:a16="http://schemas.microsoft.com/office/drawing/2014/main" id="{AF22062B-1D1C-615B-D8D1-680253660E91}"/>
                </a:ext>
              </a:extLst>
            </p:cNvPr>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2" name="Google Shape;5778;p104">
              <a:extLst>
                <a:ext uri="{FF2B5EF4-FFF2-40B4-BE49-F238E27FC236}">
                  <a16:creationId xmlns:a16="http://schemas.microsoft.com/office/drawing/2014/main" id="{B0572D7E-C8D6-7235-1E46-1676A20E7148}"/>
                </a:ext>
              </a:extLst>
            </p:cNvPr>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3" name="Google Shape;5779;p104">
              <a:extLst>
                <a:ext uri="{FF2B5EF4-FFF2-40B4-BE49-F238E27FC236}">
                  <a16:creationId xmlns:a16="http://schemas.microsoft.com/office/drawing/2014/main" id="{3DC810E1-6007-765B-257A-3F6D4E6E9277}"/>
                </a:ext>
              </a:extLst>
            </p:cNvPr>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4" name="Google Shape;5780;p104">
              <a:extLst>
                <a:ext uri="{FF2B5EF4-FFF2-40B4-BE49-F238E27FC236}">
                  <a16:creationId xmlns:a16="http://schemas.microsoft.com/office/drawing/2014/main" id="{6D400C4B-DD91-2152-6FFE-E74F7DEE4008}"/>
                </a:ext>
              </a:extLst>
            </p:cNvPr>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5" name="Google Shape;5781;p104">
              <a:extLst>
                <a:ext uri="{FF2B5EF4-FFF2-40B4-BE49-F238E27FC236}">
                  <a16:creationId xmlns:a16="http://schemas.microsoft.com/office/drawing/2014/main" id="{7CA4B480-F3D1-4E9C-F427-4F1F03B89377}"/>
                </a:ext>
              </a:extLst>
            </p:cNvPr>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6" name="Google Shape;5782;p104">
              <a:extLst>
                <a:ext uri="{FF2B5EF4-FFF2-40B4-BE49-F238E27FC236}">
                  <a16:creationId xmlns:a16="http://schemas.microsoft.com/office/drawing/2014/main" id="{E549DCE0-D33C-C1AF-76CA-DD1FEAF372F1}"/>
                </a:ext>
              </a:extLst>
            </p:cNvPr>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7" name="Google Shape;5783;p104">
              <a:extLst>
                <a:ext uri="{FF2B5EF4-FFF2-40B4-BE49-F238E27FC236}">
                  <a16:creationId xmlns:a16="http://schemas.microsoft.com/office/drawing/2014/main" id="{624AB0ED-662A-4829-4358-BBD5C01BCDEC}"/>
                </a:ext>
              </a:extLst>
            </p:cNvPr>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8" name="Google Shape;5784;p104">
              <a:extLst>
                <a:ext uri="{FF2B5EF4-FFF2-40B4-BE49-F238E27FC236}">
                  <a16:creationId xmlns:a16="http://schemas.microsoft.com/office/drawing/2014/main" id="{19BB07CE-8864-A5DC-5352-CE722AA4A637}"/>
                </a:ext>
              </a:extLst>
            </p:cNvPr>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19" name="Google Shape;5785;p104">
              <a:extLst>
                <a:ext uri="{FF2B5EF4-FFF2-40B4-BE49-F238E27FC236}">
                  <a16:creationId xmlns:a16="http://schemas.microsoft.com/office/drawing/2014/main" id="{12C32091-AAAD-26F7-436A-E8D3799720FB}"/>
                </a:ext>
              </a:extLst>
            </p:cNvPr>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0" name="Google Shape;5786;p104">
              <a:extLst>
                <a:ext uri="{FF2B5EF4-FFF2-40B4-BE49-F238E27FC236}">
                  <a16:creationId xmlns:a16="http://schemas.microsoft.com/office/drawing/2014/main" id="{C144A156-F923-5B18-7676-696584B36601}"/>
                </a:ext>
              </a:extLst>
            </p:cNvPr>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1" name="Google Shape;5787;p104">
              <a:extLst>
                <a:ext uri="{FF2B5EF4-FFF2-40B4-BE49-F238E27FC236}">
                  <a16:creationId xmlns:a16="http://schemas.microsoft.com/office/drawing/2014/main" id="{3C261BBA-28E1-11AD-353D-70A9B7C9BF29}"/>
                </a:ext>
              </a:extLst>
            </p:cNvPr>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2" name="Google Shape;5788;p104">
              <a:extLst>
                <a:ext uri="{FF2B5EF4-FFF2-40B4-BE49-F238E27FC236}">
                  <a16:creationId xmlns:a16="http://schemas.microsoft.com/office/drawing/2014/main" id="{C229091A-1149-1A14-62A1-64FF5901E2E6}"/>
                </a:ext>
              </a:extLst>
            </p:cNvPr>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3" name="Google Shape;5789;p104">
              <a:extLst>
                <a:ext uri="{FF2B5EF4-FFF2-40B4-BE49-F238E27FC236}">
                  <a16:creationId xmlns:a16="http://schemas.microsoft.com/office/drawing/2014/main" id="{8D558C15-A43B-B643-988B-D2AA1C6DB92E}"/>
                </a:ext>
              </a:extLst>
            </p:cNvPr>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4" name="Google Shape;5790;p104">
              <a:extLst>
                <a:ext uri="{FF2B5EF4-FFF2-40B4-BE49-F238E27FC236}">
                  <a16:creationId xmlns:a16="http://schemas.microsoft.com/office/drawing/2014/main" id="{634AF970-2B68-BC9B-E115-11DC629CFAC3}"/>
                </a:ext>
              </a:extLst>
            </p:cNvPr>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5" name="Google Shape;5791;p104">
              <a:extLst>
                <a:ext uri="{FF2B5EF4-FFF2-40B4-BE49-F238E27FC236}">
                  <a16:creationId xmlns:a16="http://schemas.microsoft.com/office/drawing/2014/main" id="{EE665B76-EC60-D279-0238-030867EFE734}"/>
                </a:ext>
              </a:extLst>
            </p:cNvPr>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6" name="Google Shape;5792;p104">
              <a:extLst>
                <a:ext uri="{FF2B5EF4-FFF2-40B4-BE49-F238E27FC236}">
                  <a16:creationId xmlns:a16="http://schemas.microsoft.com/office/drawing/2014/main" id="{3F5CB62F-0E6B-3239-8135-BEBD8090635E}"/>
                </a:ext>
              </a:extLst>
            </p:cNvPr>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7" name="Google Shape;5793;p104">
              <a:extLst>
                <a:ext uri="{FF2B5EF4-FFF2-40B4-BE49-F238E27FC236}">
                  <a16:creationId xmlns:a16="http://schemas.microsoft.com/office/drawing/2014/main" id="{123F84BF-663F-3729-4F54-9EC9AEB0B577}"/>
                </a:ext>
              </a:extLst>
            </p:cNvPr>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8" name="Google Shape;5794;p104">
              <a:extLst>
                <a:ext uri="{FF2B5EF4-FFF2-40B4-BE49-F238E27FC236}">
                  <a16:creationId xmlns:a16="http://schemas.microsoft.com/office/drawing/2014/main" id="{31D0864D-6F04-770D-EE2D-253102AA6546}"/>
                </a:ext>
              </a:extLst>
            </p:cNvPr>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29" name="Google Shape;5795;p104">
              <a:extLst>
                <a:ext uri="{FF2B5EF4-FFF2-40B4-BE49-F238E27FC236}">
                  <a16:creationId xmlns:a16="http://schemas.microsoft.com/office/drawing/2014/main" id="{F6642302-8A16-F7CA-5539-951F648488AB}"/>
                </a:ext>
              </a:extLst>
            </p:cNvPr>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0" name="Google Shape;5796;p104">
              <a:extLst>
                <a:ext uri="{FF2B5EF4-FFF2-40B4-BE49-F238E27FC236}">
                  <a16:creationId xmlns:a16="http://schemas.microsoft.com/office/drawing/2014/main" id="{D96B050A-EF96-8B1D-E5E0-82DC7A32238E}"/>
                </a:ext>
              </a:extLst>
            </p:cNvPr>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1" name="Google Shape;5797;p104">
              <a:extLst>
                <a:ext uri="{FF2B5EF4-FFF2-40B4-BE49-F238E27FC236}">
                  <a16:creationId xmlns:a16="http://schemas.microsoft.com/office/drawing/2014/main" id="{94E5093E-BCAD-568D-1540-6D6371167C59}"/>
                </a:ext>
              </a:extLst>
            </p:cNvPr>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2" name="Google Shape;5798;p104">
              <a:extLst>
                <a:ext uri="{FF2B5EF4-FFF2-40B4-BE49-F238E27FC236}">
                  <a16:creationId xmlns:a16="http://schemas.microsoft.com/office/drawing/2014/main" id="{4710D4BD-ACD5-56F6-95F4-217868EB841B}"/>
                </a:ext>
              </a:extLst>
            </p:cNvPr>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3" name="Google Shape;5799;p104">
              <a:extLst>
                <a:ext uri="{FF2B5EF4-FFF2-40B4-BE49-F238E27FC236}">
                  <a16:creationId xmlns:a16="http://schemas.microsoft.com/office/drawing/2014/main" id="{1FF39B2B-103A-4A80-5509-F9BACFBEE8C3}"/>
                </a:ext>
              </a:extLst>
            </p:cNvPr>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4" name="Google Shape;5800;p104">
              <a:extLst>
                <a:ext uri="{FF2B5EF4-FFF2-40B4-BE49-F238E27FC236}">
                  <a16:creationId xmlns:a16="http://schemas.microsoft.com/office/drawing/2014/main" id="{0BACE5B5-CDAC-1401-E623-35D24561D4F5}"/>
                </a:ext>
              </a:extLst>
            </p:cNvPr>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5" name="Google Shape;5801;p104">
              <a:extLst>
                <a:ext uri="{FF2B5EF4-FFF2-40B4-BE49-F238E27FC236}">
                  <a16:creationId xmlns:a16="http://schemas.microsoft.com/office/drawing/2014/main" id="{66192388-EF08-4FCC-5105-ABAAA50080DB}"/>
                </a:ext>
              </a:extLst>
            </p:cNvPr>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6" name="Google Shape;5802;p104">
              <a:extLst>
                <a:ext uri="{FF2B5EF4-FFF2-40B4-BE49-F238E27FC236}">
                  <a16:creationId xmlns:a16="http://schemas.microsoft.com/office/drawing/2014/main" id="{F7D2F0A0-7AD9-F62B-83CA-165B46F93469}"/>
                </a:ext>
              </a:extLst>
            </p:cNvPr>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7" name="Google Shape;5803;p104">
              <a:extLst>
                <a:ext uri="{FF2B5EF4-FFF2-40B4-BE49-F238E27FC236}">
                  <a16:creationId xmlns:a16="http://schemas.microsoft.com/office/drawing/2014/main" id="{A3B43171-AAF7-46E9-3DD1-6048D207B2AC}"/>
                </a:ext>
              </a:extLst>
            </p:cNvPr>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8" name="Google Shape;5804;p104">
              <a:extLst>
                <a:ext uri="{FF2B5EF4-FFF2-40B4-BE49-F238E27FC236}">
                  <a16:creationId xmlns:a16="http://schemas.microsoft.com/office/drawing/2014/main" id="{43122D88-0687-90AD-02EF-C7C33EC69F85}"/>
                </a:ext>
              </a:extLst>
            </p:cNvPr>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39" name="Google Shape;5805;p104">
              <a:extLst>
                <a:ext uri="{FF2B5EF4-FFF2-40B4-BE49-F238E27FC236}">
                  <a16:creationId xmlns:a16="http://schemas.microsoft.com/office/drawing/2014/main" id="{ED68FC91-6912-953B-01CB-94B0AA318D91}"/>
                </a:ext>
              </a:extLst>
            </p:cNvPr>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0" name="Google Shape;5806;p104">
              <a:extLst>
                <a:ext uri="{FF2B5EF4-FFF2-40B4-BE49-F238E27FC236}">
                  <a16:creationId xmlns:a16="http://schemas.microsoft.com/office/drawing/2014/main" id="{05DA89A0-C7B8-969F-2F47-A2443FDFDAF3}"/>
                </a:ext>
              </a:extLst>
            </p:cNvPr>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1" name="Google Shape;5807;p104">
              <a:extLst>
                <a:ext uri="{FF2B5EF4-FFF2-40B4-BE49-F238E27FC236}">
                  <a16:creationId xmlns:a16="http://schemas.microsoft.com/office/drawing/2014/main" id="{E01B6F0B-0E23-9529-C6AC-CE333A2E1DF0}"/>
                </a:ext>
              </a:extLst>
            </p:cNvPr>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2" name="Google Shape;5808;p104">
              <a:extLst>
                <a:ext uri="{FF2B5EF4-FFF2-40B4-BE49-F238E27FC236}">
                  <a16:creationId xmlns:a16="http://schemas.microsoft.com/office/drawing/2014/main" id="{CE13A91D-7A78-DA18-1B26-A54A2B10632E}"/>
                </a:ext>
              </a:extLst>
            </p:cNvPr>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3" name="Google Shape;5809;p104">
              <a:extLst>
                <a:ext uri="{FF2B5EF4-FFF2-40B4-BE49-F238E27FC236}">
                  <a16:creationId xmlns:a16="http://schemas.microsoft.com/office/drawing/2014/main" id="{9F4558B5-2213-0D51-BEF5-C1AEA2D940FC}"/>
                </a:ext>
              </a:extLst>
            </p:cNvPr>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4" name="Google Shape;5810;p104">
              <a:extLst>
                <a:ext uri="{FF2B5EF4-FFF2-40B4-BE49-F238E27FC236}">
                  <a16:creationId xmlns:a16="http://schemas.microsoft.com/office/drawing/2014/main" id="{0CC10849-DDA0-6E83-3409-9502F49DBEF6}"/>
                </a:ext>
              </a:extLst>
            </p:cNvPr>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5" name="Google Shape;5811;p104">
              <a:extLst>
                <a:ext uri="{FF2B5EF4-FFF2-40B4-BE49-F238E27FC236}">
                  <a16:creationId xmlns:a16="http://schemas.microsoft.com/office/drawing/2014/main" id="{246A3C32-9285-D9CB-7C13-DEDD7590F800}"/>
                </a:ext>
              </a:extLst>
            </p:cNvPr>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6" name="Google Shape;5812;p104">
              <a:extLst>
                <a:ext uri="{FF2B5EF4-FFF2-40B4-BE49-F238E27FC236}">
                  <a16:creationId xmlns:a16="http://schemas.microsoft.com/office/drawing/2014/main" id="{84B3E94C-37CC-2F6A-E0C6-9DB96CE3BB63}"/>
                </a:ext>
              </a:extLst>
            </p:cNvPr>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7" name="Google Shape;5813;p104">
              <a:extLst>
                <a:ext uri="{FF2B5EF4-FFF2-40B4-BE49-F238E27FC236}">
                  <a16:creationId xmlns:a16="http://schemas.microsoft.com/office/drawing/2014/main" id="{DF08FA3A-E501-A9BC-75A0-9D40CB2286C7}"/>
                </a:ext>
              </a:extLst>
            </p:cNvPr>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8" name="Google Shape;5814;p104">
              <a:extLst>
                <a:ext uri="{FF2B5EF4-FFF2-40B4-BE49-F238E27FC236}">
                  <a16:creationId xmlns:a16="http://schemas.microsoft.com/office/drawing/2014/main" id="{E41EDA2E-66C5-AF79-6683-2C0821A44C26}"/>
                </a:ext>
              </a:extLst>
            </p:cNvPr>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49" name="Google Shape;5815;p104">
              <a:extLst>
                <a:ext uri="{FF2B5EF4-FFF2-40B4-BE49-F238E27FC236}">
                  <a16:creationId xmlns:a16="http://schemas.microsoft.com/office/drawing/2014/main" id="{75D4BB88-C8F4-8B6B-D65E-6398C806CD2A}"/>
                </a:ext>
              </a:extLst>
            </p:cNvPr>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0" name="Google Shape;5816;p104">
              <a:extLst>
                <a:ext uri="{FF2B5EF4-FFF2-40B4-BE49-F238E27FC236}">
                  <a16:creationId xmlns:a16="http://schemas.microsoft.com/office/drawing/2014/main" id="{2FF6A29F-AB4F-A815-D81A-31D9EA98F236}"/>
                </a:ext>
              </a:extLst>
            </p:cNvPr>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1" name="Google Shape;5817;p104">
              <a:extLst>
                <a:ext uri="{FF2B5EF4-FFF2-40B4-BE49-F238E27FC236}">
                  <a16:creationId xmlns:a16="http://schemas.microsoft.com/office/drawing/2014/main" id="{3FFF6128-6A33-DAA7-6C2C-2FF400283730}"/>
                </a:ext>
              </a:extLst>
            </p:cNvPr>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2" name="Google Shape;5818;p104">
              <a:extLst>
                <a:ext uri="{FF2B5EF4-FFF2-40B4-BE49-F238E27FC236}">
                  <a16:creationId xmlns:a16="http://schemas.microsoft.com/office/drawing/2014/main" id="{E8A14E42-875F-B944-EC19-710C06A4F0FC}"/>
                </a:ext>
              </a:extLst>
            </p:cNvPr>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3" name="Google Shape;5819;p104">
              <a:extLst>
                <a:ext uri="{FF2B5EF4-FFF2-40B4-BE49-F238E27FC236}">
                  <a16:creationId xmlns:a16="http://schemas.microsoft.com/office/drawing/2014/main" id="{103D0029-339B-6D04-FF46-DC3B02D68557}"/>
                </a:ext>
              </a:extLst>
            </p:cNvPr>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4" name="Google Shape;5820;p104">
              <a:extLst>
                <a:ext uri="{FF2B5EF4-FFF2-40B4-BE49-F238E27FC236}">
                  <a16:creationId xmlns:a16="http://schemas.microsoft.com/office/drawing/2014/main" id="{F9B9F543-4ECC-3D04-8678-8A9AA87354A9}"/>
                </a:ext>
              </a:extLst>
            </p:cNvPr>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5" name="Google Shape;5821;p104">
              <a:extLst>
                <a:ext uri="{FF2B5EF4-FFF2-40B4-BE49-F238E27FC236}">
                  <a16:creationId xmlns:a16="http://schemas.microsoft.com/office/drawing/2014/main" id="{4A31ACE5-BB11-77AF-8F37-FD7F263AE54C}"/>
                </a:ext>
              </a:extLst>
            </p:cNvPr>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6" name="Google Shape;5822;p104">
              <a:extLst>
                <a:ext uri="{FF2B5EF4-FFF2-40B4-BE49-F238E27FC236}">
                  <a16:creationId xmlns:a16="http://schemas.microsoft.com/office/drawing/2014/main" id="{79BBDC54-F301-710B-857C-5A24C666750D}"/>
                </a:ext>
              </a:extLst>
            </p:cNvPr>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7" name="Google Shape;5823;p104">
              <a:extLst>
                <a:ext uri="{FF2B5EF4-FFF2-40B4-BE49-F238E27FC236}">
                  <a16:creationId xmlns:a16="http://schemas.microsoft.com/office/drawing/2014/main" id="{601735C2-86A6-A5C5-D71E-258C7512A706}"/>
                </a:ext>
              </a:extLst>
            </p:cNvPr>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8" name="Google Shape;5824;p104">
              <a:extLst>
                <a:ext uri="{FF2B5EF4-FFF2-40B4-BE49-F238E27FC236}">
                  <a16:creationId xmlns:a16="http://schemas.microsoft.com/office/drawing/2014/main" id="{55A87118-48CF-DE0F-7D11-4E3E272DA6F5}"/>
                </a:ext>
              </a:extLst>
            </p:cNvPr>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59" name="Google Shape;5825;p104">
              <a:extLst>
                <a:ext uri="{FF2B5EF4-FFF2-40B4-BE49-F238E27FC236}">
                  <a16:creationId xmlns:a16="http://schemas.microsoft.com/office/drawing/2014/main" id="{B8053FF0-6894-A3DA-ECA0-3D34031F8440}"/>
                </a:ext>
              </a:extLst>
            </p:cNvPr>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0" name="Google Shape;5826;p104">
              <a:extLst>
                <a:ext uri="{FF2B5EF4-FFF2-40B4-BE49-F238E27FC236}">
                  <a16:creationId xmlns:a16="http://schemas.microsoft.com/office/drawing/2014/main" id="{8B7635D2-A6E9-FD67-3DA5-8CBDBB5EFAC2}"/>
                </a:ext>
              </a:extLst>
            </p:cNvPr>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1" name="Google Shape;5827;p104">
              <a:extLst>
                <a:ext uri="{FF2B5EF4-FFF2-40B4-BE49-F238E27FC236}">
                  <a16:creationId xmlns:a16="http://schemas.microsoft.com/office/drawing/2014/main" id="{9199FF22-8237-D6FA-405D-17D2A49B07DE}"/>
                </a:ext>
              </a:extLst>
            </p:cNvPr>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2" name="Google Shape;5828;p104">
              <a:extLst>
                <a:ext uri="{FF2B5EF4-FFF2-40B4-BE49-F238E27FC236}">
                  <a16:creationId xmlns:a16="http://schemas.microsoft.com/office/drawing/2014/main" id="{F1A8832F-0E8B-4E0A-29C1-0768B1B23443}"/>
                </a:ext>
              </a:extLst>
            </p:cNvPr>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3" name="Google Shape;5829;p104">
              <a:extLst>
                <a:ext uri="{FF2B5EF4-FFF2-40B4-BE49-F238E27FC236}">
                  <a16:creationId xmlns:a16="http://schemas.microsoft.com/office/drawing/2014/main" id="{FD0F754D-242E-E47B-E286-E811740ABA91}"/>
                </a:ext>
              </a:extLst>
            </p:cNvPr>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4" name="Google Shape;5830;p104">
              <a:extLst>
                <a:ext uri="{FF2B5EF4-FFF2-40B4-BE49-F238E27FC236}">
                  <a16:creationId xmlns:a16="http://schemas.microsoft.com/office/drawing/2014/main" id="{9F168336-1192-661F-8FC0-4D480EC2C9ED}"/>
                </a:ext>
              </a:extLst>
            </p:cNvPr>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5" name="Google Shape;5831;p104">
              <a:extLst>
                <a:ext uri="{FF2B5EF4-FFF2-40B4-BE49-F238E27FC236}">
                  <a16:creationId xmlns:a16="http://schemas.microsoft.com/office/drawing/2014/main" id="{159B3013-F1A3-79AC-5101-9FF563365A5B}"/>
                </a:ext>
              </a:extLst>
            </p:cNvPr>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6" name="Google Shape;5832;p104">
              <a:extLst>
                <a:ext uri="{FF2B5EF4-FFF2-40B4-BE49-F238E27FC236}">
                  <a16:creationId xmlns:a16="http://schemas.microsoft.com/office/drawing/2014/main" id="{0B8EB81D-E7B5-1FE8-FA56-C76C5316ED4B}"/>
                </a:ext>
              </a:extLst>
            </p:cNvPr>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7" name="Google Shape;5833;p104">
              <a:extLst>
                <a:ext uri="{FF2B5EF4-FFF2-40B4-BE49-F238E27FC236}">
                  <a16:creationId xmlns:a16="http://schemas.microsoft.com/office/drawing/2014/main" id="{C6716AC2-39D1-32DF-A787-7CB12775067B}"/>
                </a:ext>
              </a:extLst>
            </p:cNvPr>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8" name="Google Shape;5834;p104">
              <a:extLst>
                <a:ext uri="{FF2B5EF4-FFF2-40B4-BE49-F238E27FC236}">
                  <a16:creationId xmlns:a16="http://schemas.microsoft.com/office/drawing/2014/main" id="{DE8D2265-C525-7EAC-17C7-4EA670E43485}"/>
                </a:ext>
              </a:extLst>
            </p:cNvPr>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69" name="Google Shape;5835;p104">
              <a:extLst>
                <a:ext uri="{FF2B5EF4-FFF2-40B4-BE49-F238E27FC236}">
                  <a16:creationId xmlns:a16="http://schemas.microsoft.com/office/drawing/2014/main" id="{E7DDABA0-AEF4-C4D6-4128-2DE13D3B74B0}"/>
                </a:ext>
              </a:extLst>
            </p:cNvPr>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0" name="Google Shape;5836;p104">
              <a:extLst>
                <a:ext uri="{FF2B5EF4-FFF2-40B4-BE49-F238E27FC236}">
                  <a16:creationId xmlns:a16="http://schemas.microsoft.com/office/drawing/2014/main" id="{FBDD242C-4B31-AD56-6C12-7958DB242864}"/>
                </a:ext>
              </a:extLst>
            </p:cNvPr>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1" name="Google Shape;5837;p104">
              <a:extLst>
                <a:ext uri="{FF2B5EF4-FFF2-40B4-BE49-F238E27FC236}">
                  <a16:creationId xmlns:a16="http://schemas.microsoft.com/office/drawing/2014/main" id="{13F1953E-72BA-121F-B337-B38C947935A5}"/>
                </a:ext>
              </a:extLst>
            </p:cNvPr>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2" name="Google Shape;5838;p104">
              <a:extLst>
                <a:ext uri="{FF2B5EF4-FFF2-40B4-BE49-F238E27FC236}">
                  <a16:creationId xmlns:a16="http://schemas.microsoft.com/office/drawing/2014/main" id="{BF693632-60B6-5ECC-ED74-4281F7B71D3F}"/>
                </a:ext>
              </a:extLst>
            </p:cNvPr>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3" name="Google Shape;5839;p104">
              <a:extLst>
                <a:ext uri="{FF2B5EF4-FFF2-40B4-BE49-F238E27FC236}">
                  <a16:creationId xmlns:a16="http://schemas.microsoft.com/office/drawing/2014/main" id="{29288F1E-E92B-82F5-16F4-30EE235245EC}"/>
                </a:ext>
              </a:extLst>
            </p:cNvPr>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4" name="Google Shape;5840;p104">
              <a:extLst>
                <a:ext uri="{FF2B5EF4-FFF2-40B4-BE49-F238E27FC236}">
                  <a16:creationId xmlns:a16="http://schemas.microsoft.com/office/drawing/2014/main" id="{48B8F3BD-AC6E-CCC8-0D85-7D2739885966}"/>
                </a:ext>
              </a:extLst>
            </p:cNvPr>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5" name="Google Shape;5841;p104">
              <a:extLst>
                <a:ext uri="{FF2B5EF4-FFF2-40B4-BE49-F238E27FC236}">
                  <a16:creationId xmlns:a16="http://schemas.microsoft.com/office/drawing/2014/main" id="{1D0362CE-8340-2158-A0DC-2A3018542303}"/>
                </a:ext>
              </a:extLst>
            </p:cNvPr>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6" name="Google Shape;5842;p104">
              <a:extLst>
                <a:ext uri="{FF2B5EF4-FFF2-40B4-BE49-F238E27FC236}">
                  <a16:creationId xmlns:a16="http://schemas.microsoft.com/office/drawing/2014/main" id="{99FE4BC3-9179-4426-EB8D-7C7F4A4A58DD}"/>
                </a:ext>
              </a:extLst>
            </p:cNvPr>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7" name="Google Shape;5843;p104">
              <a:extLst>
                <a:ext uri="{FF2B5EF4-FFF2-40B4-BE49-F238E27FC236}">
                  <a16:creationId xmlns:a16="http://schemas.microsoft.com/office/drawing/2014/main" id="{2EE3ED48-C104-A146-01AB-60787338FB1A}"/>
                </a:ext>
              </a:extLst>
            </p:cNvPr>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8" name="Google Shape;5844;p104">
              <a:extLst>
                <a:ext uri="{FF2B5EF4-FFF2-40B4-BE49-F238E27FC236}">
                  <a16:creationId xmlns:a16="http://schemas.microsoft.com/office/drawing/2014/main" id="{C550EAC3-8A60-B947-0C4E-30A416575B11}"/>
                </a:ext>
              </a:extLst>
            </p:cNvPr>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79" name="Google Shape;5845;p104">
              <a:extLst>
                <a:ext uri="{FF2B5EF4-FFF2-40B4-BE49-F238E27FC236}">
                  <a16:creationId xmlns:a16="http://schemas.microsoft.com/office/drawing/2014/main" id="{9EA1A8D5-B227-12CD-0BC5-C879402C2AEA}"/>
                </a:ext>
              </a:extLst>
            </p:cNvPr>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0" name="Google Shape;5846;p104">
              <a:extLst>
                <a:ext uri="{FF2B5EF4-FFF2-40B4-BE49-F238E27FC236}">
                  <a16:creationId xmlns:a16="http://schemas.microsoft.com/office/drawing/2014/main" id="{EBA38790-A71B-D368-C15B-408862A0EFDB}"/>
                </a:ext>
              </a:extLst>
            </p:cNvPr>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1" name="Google Shape;5847;p104">
              <a:extLst>
                <a:ext uri="{FF2B5EF4-FFF2-40B4-BE49-F238E27FC236}">
                  <a16:creationId xmlns:a16="http://schemas.microsoft.com/office/drawing/2014/main" id="{C8EFEEF7-1011-F385-A082-241D1CC9B37B}"/>
                </a:ext>
              </a:extLst>
            </p:cNvPr>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2" name="Google Shape;5848;p104">
              <a:extLst>
                <a:ext uri="{FF2B5EF4-FFF2-40B4-BE49-F238E27FC236}">
                  <a16:creationId xmlns:a16="http://schemas.microsoft.com/office/drawing/2014/main" id="{070AC48C-8C29-BEFF-3F4B-2EC46CEDA51A}"/>
                </a:ext>
              </a:extLst>
            </p:cNvPr>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3" name="Google Shape;5849;p104">
              <a:extLst>
                <a:ext uri="{FF2B5EF4-FFF2-40B4-BE49-F238E27FC236}">
                  <a16:creationId xmlns:a16="http://schemas.microsoft.com/office/drawing/2014/main" id="{BA381530-AD1B-C0E6-501C-2D970FFC063F}"/>
                </a:ext>
              </a:extLst>
            </p:cNvPr>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4" name="Google Shape;5850;p104">
              <a:extLst>
                <a:ext uri="{FF2B5EF4-FFF2-40B4-BE49-F238E27FC236}">
                  <a16:creationId xmlns:a16="http://schemas.microsoft.com/office/drawing/2014/main" id="{20C9FDA5-A447-ACFF-BEE6-A4D78470D385}"/>
                </a:ext>
              </a:extLst>
            </p:cNvPr>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5" name="Google Shape;5851;p104">
              <a:extLst>
                <a:ext uri="{FF2B5EF4-FFF2-40B4-BE49-F238E27FC236}">
                  <a16:creationId xmlns:a16="http://schemas.microsoft.com/office/drawing/2014/main" id="{B8E88C6F-BEB8-CC69-AD0C-B138CB95B587}"/>
                </a:ext>
              </a:extLst>
            </p:cNvPr>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6" name="Google Shape;5852;p104">
              <a:extLst>
                <a:ext uri="{FF2B5EF4-FFF2-40B4-BE49-F238E27FC236}">
                  <a16:creationId xmlns:a16="http://schemas.microsoft.com/office/drawing/2014/main" id="{A369D718-63B9-297A-2DA9-8543BC4174A6}"/>
                </a:ext>
              </a:extLst>
            </p:cNvPr>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7" name="Google Shape;5853;p104">
              <a:extLst>
                <a:ext uri="{FF2B5EF4-FFF2-40B4-BE49-F238E27FC236}">
                  <a16:creationId xmlns:a16="http://schemas.microsoft.com/office/drawing/2014/main" id="{2DB4FFF6-C06E-D19C-C28E-18223DEEA7E9}"/>
                </a:ext>
              </a:extLst>
            </p:cNvPr>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8" name="Google Shape;5854;p104">
              <a:extLst>
                <a:ext uri="{FF2B5EF4-FFF2-40B4-BE49-F238E27FC236}">
                  <a16:creationId xmlns:a16="http://schemas.microsoft.com/office/drawing/2014/main" id="{3934FB7B-4CAD-73BF-E8B4-A8D27FE67CCD}"/>
                </a:ext>
              </a:extLst>
            </p:cNvPr>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89" name="Google Shape;5855;p104">
              <a:extLst>
                <a:ext uri="{FF2B5EF4-FFF2-40B4-BE49-F238E27FC236}">
                  <a16:creationId xmlns:a16="http://schemas.microsoft.com/office/drawing/2014/main" id="{CF8D0032-5DAE-A43F-FB31-AA01AF47D61A}"/>
                </a:ext>
              </a:extLst>
            </p:cNvPr>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0" name="Google Shape;5856;p104">
              <a:extLst>
                <a:ext uri="{FF2B5EF4-FFF2-40B4-BE49-F238E27FC236}">
                  <a16:creationId xmlns:a16="http://schemas.microsoft.com/office/drawing/2014/main" id="{2DFAD653-9193-E63F-F8BE-CB8597BAE90F}"/>
                </a:ext>
              </a:extLst>
            </p:cNvPr>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1" name="Google Shape;5857;p104">
              <a:extLst>
                <a:ext uri="{FF2B5EF4-FFF2-40B4-BE49-F238E27FC236}">
                  <a16:creationId xmlns:a16="http://schemas.microsoft.com/office/drawing/2014/main" id="{DC029770-1FC5-186C-A557-4DD6C6927C3A}"/>
                </a:ext>
              </a:extLst>
            </p:cNvPr>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2" name="Google Shape;5858;p104">
              <a:extLst>
                <a:ext uri="{FF2B5EF4-FFF2-40B4-BE49-F238E27FC236}">
                  <a16:creationId xmlns:a16="http://schemas.microsoft.com/office/drawing/2014/main" id="{E001FEA2-7A11-DA47-1E37-A9802435355A}"/>
                </a:ext>
              </a:extLst>
            </p:cNvPr>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3" name="Google Shape;5859;p104">
              <a:extLst>
                <a:ext uri="{FF2B5EF4-FFF2-40B4-BE49-F238E27FC236}">
                  <a16:creationId xmlns:a16="http://schemas.microsoft.com/office/drawing/2014/main" id="{D678CC97-0631-B31B-9087-6F890048310C}"/>
                </a:ext>
              </a:extLst>
            </p:cNvPr>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4" name="Google Shape;5860;p104">
              <a:extLst>
                <a:ext uri="{FF2B5EF4-FFF2-40B4-BE49-F238E27FC236}">
                  <a16:creationId xmlns:a16="http://schemas.microsoft.com/office/drawing/2014/main" id="{28E68F06-C267-FD1C-2573-00CCD7F34C97}"/>
                </a:ext>
              </a:extLst>
            </p:cNvPr>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5" name="Google Shape;5861;p104">
              <a:extLst>
                <a:ext uri="{FF2B5EF4-FFF2-40B4-BE49-F238E27FC236}">
                  <a16:creationId xmlns:a16="http://schemas.microsoft.com/office/drawing/2014/main" id="{20185373-5F43-E8E8-2DA7-9EFB69408E35}"/>
                </a:ext>
              </a:extLst>
            </p:cNvPr>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6" name="Google Shape;5862;p104">
              <a:extLst>
                <a:ext uri="{FF2B5EF4-FFF2-40B4-BE49-F238E27FC236}">
                  <a16:creationId xmlns:a16="http://schemas.microsoft.com/office/drawing/2014/main" id="{3D9CDACE-9E38-4693-2E03-A634DA71CDFD}"/>
                </a:ext>
              </a:extLst>
            </p:cNvPr>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7" name="Google Shape;5863;p104">
              <a:extLst>
                <a:ext uri="{FF2B5EF4-FFF2-40B4-BE49-F238E27FC236}">
                  <a16:creationId xmlns:a16="http://schemas.microsoft.com/office/drawing/2014/main" id="{35DDDBF7-3962-968C-C69F-8289E15B2735}"/>
                </a:ext>
              </a:extLst>
            </p:cNvPr>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8" name="Google Shape;5864;p104">
              <a:extLst>
                <a:ext uri="{FF2B5EF4-FFF2-40B4-BE49-F238E27FC236}">
                  <a16:creationId xmlns:a16="http://schemas.microsoft.com/office/drawing/2014/main" id="{FFF4C4FD-EC85-8E8F-1FB0-8D410E6A951A}"/>
                </a:ext>
              </a:extLst>
            </p:cNvPr>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899" name="Google Shape;5865;p104">
              <a:extLst>
                <a:ext uri="{FF2B5EF4-FFF2-40B4-BE49-F238E27FC236}">
                  <a16:creationId xmlns:a16="http://schemas.microsoft.com/office/drawing/2014/main" id="{0498BC66-3FDB-B7B1-BD0A-14EE3B5D062F}"/>
                </a:ext>
              </a:extLst>
            </p:cNvPr>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0" name="Google Shape;5866;p104">
              <a:extLst>
                <a:ext uri="{FF2B5EF4-FFF2-40B4-BE49-F238E27FC236}">
                  <a16:creationId xmlns:a16="http://schemas.microsoft.com/office/drawing/2014/main" id="{EBA698B6-612F-535A-53CB-F568C5CA752D}"/>
                </a:ext>
              </a:extLst>
            </p:cNvPr>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1" name="Google Shape;5867;p104">
              <a:extLst>
                <a:ext uri="{FF2B5EF4-FFF2-40B4-BE49-F238E27FC236}">
                  <a16:creationId xmlns:a16="http://schemas.microsoft.com/office/drawing/2014/main" id="{9550E256-2DED-E03A-E443-6284456AEA41}"/>
                </a:ext>
              </a:extLst>
            </p:cNvPr>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2" name="Google Shape;5868;p104">
              <a:extLst>
                <a:ext uri="{FF2B5EF4-FFF2-40B4-BE49-F238E27FC236}">
                  <a16:creationId xmlns:a16="http://schemas.microsoft.com/office/drawing/2014/main" id="{14BE17F7-5EEE-E80C-5DB8-83F10979C784}"/>
                </a:ext>
              </a:extLst>
            </p:cNvPr>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3" name="Google Shape;5869;p104">
              <a:extLst>
                <a:ext uri="{FF2B5EF4-FFF2-40B4-BE49-F238E27FC236}">
                  <a16:creationId xmlns:a16="http://schemas.microsoft.com/office/drawing/2014/main" id="{A45F8704-DBCB-8BA6-278E-4994F34C65A1}"/>
                </a:ext>
              </a:extLst>
            </p:cNvPr>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4" name="Google Shape;5870;p104">
              <a:extLst>
                <a:ext uri="{FF2B5EF4-FFF2-40B4-BE49-F238E27FC236}">
                  <a16:creationId xmlns:a16="http://schemas.microsoft.com/office/drawing/2014/main" id="{AF4FAA5C-3A38-7480-ACE1-7C96A7E2A55D}"/>
                </a:ext>
              </a:extLst>
            </p:cNvPr>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5" name="Google Shape;5871;p104">
              <a:extLst>
                <a:ext uri="{FF2B5EF4-FFF2-40B4-BE49-F238E27FC236}">
                  <a16:creationId xmlns:a16="http://schemas.microsoft.com/office/drawing/2014/main" id="{F1BF293A-6803-B1A6-8BA5-0B35EC600417}"/>
                </a:ext>
              </a:extLst>
            </p:cNvPr>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6" name="Google Shape;5872;p104">
              <a:extLst>
                <a:ext uri="{FF2B5EF4-FFF2-40B4-BE49-F238E27FC236}">
                  <a16:creationId xmlns:a16="http://schemas.microsoft.com/office/drawing/2014/main" id="{05277BCF-A9B4-B26A-2679-7E9E8F06A0D5}"/>
                </a:ext>
              </a:extLst>
            </p:cNvPr>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7" name="Google Shape;5873;p104">
              <a:extLst>
                <a:ext uri="{FF2B5EF4-FFF2-40B4-BE49-F238E27FC236}">
                  <a16:creationId xmlns:a16="http://schemas.microsoft.com/office/drawing/2014/main" id="{2A853796-3C80-1431-FE45-1392C46D1375}"/>
                </a:ext>
              </a:extLst>
            </p:cNvPr>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8" name="Google Shape;5874;p104">
              <a:extLst>
                <a:ext uri="{FF2B5EF4-FFF2-40B4-BE49-F238E27FC236}">
                  <a16:creationId xmlns:a16="http://schemas.microsoft.com/office/drawing/2014/main" id="{6F095789-F674-2932-B1A7-470306529D3A}"/>
                </a:ext>
              </a:extLst>
            </p:cNvPr>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09" name="Google Shape;5875;p104">
              <a:extLst>
                <a:ext uri="{FF2B5EF4-FFF2-40B4-BE49-F238E27FC236}">
                  <a16:creationId xmlns:a16="http://schemas.microsoft.com/office/drawing/2014/main" id="{EDADE321-232A-3FB0-AEDD-0C71672E7712}"/>
                </a:ext>
              </a:extLst>
            </p:cNvPr>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0" name="Google Shape;5876;p104">
              <a:extLst>
                <a:ext uri="{FF2B5EF4-FFF2-40B4-BE49-F238E27FC236}">
                  <a16:creationId xmlns:a16="http://schemas.microsoft.com/office/drawing/2014/main" id="{84BDD9D5-A01F-DFCD-BE55-E4F43320FBBA}"/>
                </a:ext>
              </a:extLst>
            </p:cNvPr>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1" name="Google Shape;5877;p104">
              <a:extLst>
                <a:ext uri="{FF2B5EF4-FFF2-40B4-BE49-F238E27FC236}">
                  <a16:creationId xmlns:a16="http://schemas.microsoft.com/office/drawing/2014/main" id="{4B8DCE8E-3A0D-C8E0-BD6D-D622BAC70537}"/>
                </a:ext>
              </a:extLst>
            </p:cNvPr>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2" name="Google Shape;5878;p104">
              <a:extLst>
                <a:ext uri="{FF2B5EF4-FFF2-40B4-BE49-F238E27FC236}">
                  <a16:creationId xmlns:a16="http://schemas.microsoft.com/office/drawing/2014/main" id="{8F2DB30E-954D-7992-D8C2-03228B892EB1}"/>
                </a:ext>
              </a:extLst>
            </p:cNvPr>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3" name="Google Shape;5879;p104">
              <a:extLst>
                <a:ext uri="{FF2B5EF4-FFF2-40B4-BE49-F238E27FC236}">
                  <a16:creationId xmlns:a16="http://schemas.microsoft.com/office/drawing/2014/main" id="{73574311-C587-D330-13BD-F74B785F123E}"/>
                </a:ext>
              </a:extLst>
            </p:cNvPr>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4" name="Google Shape;5880;p104">
              <a:extLst>
                <a:ext uri="{FF2B5EF4-FFF2-40B4-BE49-F238E27FC236}">
                  <a16:creationId xmlns:a16="http://schemas.microsoft.com/office/drawing/2014/main" id="{55B0185F-0C2E-926C-4F7F-288C0900556F}"/>
                </a:ext>
              </a:extLst>
            </p:cNvPr>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5" name="Google Shape;5881;p104">
              <a:extLst>
                <a:ext uri="{FF2B5EF4-FFF2-40B4-BE49-F238E27FC236}">
                  <a16:creationId xmlns:a16="http://schemas.microsoft.com/office/drawing/2014/main" id="{069CD7E2-C6B5-D043-79E9-8203F9BC1C83}"/>
                </a:ext>
              </a:extLst>
            </p:cNvPr>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6" name="Google Shape;5882;p104">
              <a:extLst>
                <a:ext uri="{FF2B5EF4-FFF2-40B4-BE49-F238E27FC236}">
                  <a16:creationId xmlns:a16="http://schemas.microsoft.com/office/drawing/2014/main" id="{2EB9E05D-B7DB-CDCB-3836-D0B47A955C80}"/>
                </a:ext>
              </a:extLst>
            </p:cNvPr>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7" name="Google Shape;5883;p104">
              <a:extLst>
                <a:ext uri="{FF2B5EF4-FFF2-40B4-BE49-F238E27FC236}">
                  <a16:creationId xmlns:a16="http://schemas.microsoft.com/office/drawing/2014/main" id="{0F1AA105-8B32-77F9-F741-62B1D97E54F4}"/>
                </a:ext>
              </a:extLst>
            </p:cNvPr>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8" name="Google Shape;5884;p104">
              <a:extLst>
                <a:ext uri="{FF2B5EF4-FFF2-40B4-BE49-F238E27FC236}">
                  <a16:creationId xmlns:a16="http://schemas.microsoft.com/office/drawing/2014/main" id="{0A145FBD-D0B5-09B3-116F-4B2045EB023E}"/>
                </a:ext>
              </a:extLst>
            </p:cNvPr>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19" name="Google Shape;5885;p104">
              <a:extLst>
                <a:ext uri="{FF2B5EF4-FFF2-40B4-BE49-F238E27FC236}">
                  <a16:creationId xmlns:a16="http://schemas.microsoft.com/office/drawing/2014/main" id="{7BCF6352-B66A-A617-E1F0-3313EBE66864}"/>
                </a:ext>
              </a:extLst>
            </p:cNvPr>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0" name="Google Shape;5886;p104">
              <a:extLst>
                <a:ext uri="{FF2B5EF4-FFF2-40B4-BE49-F238E27FC236}">
                  <a16:creationId xmlns:a16="http://schemas.microsoft.com/office/drawing/2014/main" id="{88162A29-9F51-1F2C-53FD-69632028AD69}"/>
                </a:ext>
              </a:extLst>
            </p:cNvPr>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1" name="Google Shape;5887;p104">
              <a:extLst>
                <a:ext uri="{FF2B5EF4-FFF2-40B4-BE49-F238E27FC236}">
                  <a16:creationId xmlns:a16="http://schemas.microsoft.com/office/drawing/2014/main" id="{EF4257EA-EEBD-D528-6D52-ED2C727F316D}"/>
                </a:ext>
              </a:extLst>
            </p:cNvPr>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2" name="Google Shape;5888;p104">
              <a:extLst>
                <a:ext uri="{FF2B5EF4-FFF2-40B4-BE49-F238E27FC236}">
                  <a16:creationId xmlns:a16="http://schemas.microsoft.com/office/drawing/2014/main" id="{AC4589E9-AEFA-5230-E806-B3E24BA10C14}"/>
                </a:ext>
              </a:extLst>
            </p:cNvPr>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3" name="Google Shape;5889;p104">
              <a:extLst>
                <a:ext uri="{FF2B5EF4-FFF2-40B4-BE49-F238E27FC236}">
                  <a16:creationId xmlns:a16="http://schemas.microsoft.com/office/drawing/2014/main" id="{0B40BCAD-6EB4-ABE7-914D-F8CEBB675A32}"/>
                </a:ext>
              </a:extLst>
            </p:cNvPr>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4" name="Google Shape;5890;p104">
              <a:extLst>
                <a:ext uri="{FF2B5EF4-FFF2-40B4-BE49-F238E27FC236}">
                  <a16:creationId xmlns:a16="http://schemas.microsoft.com/office/drawing/2014/main" id="{82A5365B-C87A-C7B2-8401-F847BCB92B1F}"/>
                </a:ext>
              </a:extLst>
            </p:cNvPr>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5" name="Google Shape;5891;p104">
              <a:extLst>
                <a:ext uri="{FF2B5EF4-FFF2-40B4-BE49-F238E27FC236}">
                  <a16:creationId xmlns:a16="http://schemas.microsoft.com/office/drawing/2014/main" id="{257062F9-649D-1270-F6D9-5D18F2458836}"/>
                </a:ext>
              </a:extLst>
            </p:cNvPr>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6" name="Google Shape;5892;p104">
              <a:extLst>
                <a:ext uri="{FF2B5EF4-FFF2-40B4-BE49-F238E27FC236}">
                  <a16:creationId xmlns:a16="http://schemas.microsoft.com/office/drawing/2014/main" id="{39DD68EA-6BD4-66E7-7D92-F512AFDFA989}"/>
                </a:ext>
              </a:extLst>
            </p:cNvPr>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7" name="Google Shape;5893;p104">
              <a:extLst>
                <a:ext uri="{FF2B5EF4-FFF2-40B4-BE49-F238E27FC236}">
                  <a16:creationId xmlns:a16="http://schemas.microsoft.com/office/drawing/2014/main" id="{F2092E73-93C8-C875-DC2F-C97A1E9D19D4}"/>
                </a:ext>
              </a:extLst>
            </p:cNvPr>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8" name="Google Shape;5894;p104">
              <a:extLst>
                <a:ext uri="{FF2B5EF4-FFF2-40B4-BE49-F238E27FC236}">
                  <a16:creationId xmlns:a16="http://schemas.microsoft.com/office/drawing/2014/main" id="{53003B2A-BDA5-9ADA-28FB-77A1D44FB83B}"/>
                </a:ext>
              </a:extLst>
            </p:cNvPr>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29" name="Google Shape;5895;p104">
              <a:extLst>
                <a:ext uri="{FF2B5EF4-FFF2-40B4-BE49-F238E27FC236}">
                  <a16:creationId xmlns:a16="http://schemas.microsoft.com/office/drawing/2014/main" id="{D0F0B2D3-BFD2-C761-0542-F566FB394F1E}"/>
                </a:ext>
              </a:extLst>
            </p:cNvPr>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0" name="Google Shape;5896;p104">
              <a:extLst>
                <a:ext uri="{FF2B5EF4-FFF2-40B4-BE49-F238E27FC236}">
                  <a16:creationId xmlns:a16="http://schemas.microsoft.com/office/drawing/2014/main" id="{2407123C-5921-A304-4F9E-02EDB93D4C49}"/>
                </a:ext>
              </a:extLst>
            </p:cNvPr>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1" name="Google Shape;5897;p104">
              <a:extLst>
                <a:ext uri="{FF2B5EF4-FFF2-40B4-BE49-F238E27FC236}">
                  <a16:creationId xmlns:a16="http://schemas.microsoft.com/office/drawing/2014/main" id="{0E8782A0-99C9-02C2-01D5-E92AE97A9329}"/>
                </a:ext>
              </a:extLst>
            </p:cNvPr>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2" name="Google Shape;5898;p104">
              <a:extLst>
                <a:ext uri="{FF2B5EF4-FFF2-40B4-BE49-F238E27FC236}">
                  <a16:creationId xmlns:a16="http://schemas.microsoft.com/office/drawing/2014/main" id="{232322D4-DEDC-9904-D9FA-260FA9F4092C}"/>
                </a:ext>
              </a:extLst>
            </p:cNvPr>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3" name="Google Shape;5899;p104">
              <a:extLst>
                <a:ext uri="{FF2B5EF4-FFF2-40B4-BE49-F238E27FC236}">
                  <a16:creationId xmlns:a16="http://schemas.microsoft.com/office/drawing/2014/main" id="{5C638661-023C-C1ED-1700-1B11B6EB9B74}"/>
                </a:ext>
              </a:extLst>
            </p:cNvPr>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4" name="Google Shape;5900;p104">
              <a:extLst>
                <a:ext uri="{FF2B5EF4-FFF2-40B4-BE49-F238E27FC236}">
                  <a16:creationId xmlns:a16="http://schemas.microsoft.com/office/drawing/2014/main" id="{68576319-8F26-3300-92BB-FBA1496A7EE2}"/>
                </a:ext>
              </a:extLst>
            </p:cNvPr>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5" name="Google Shape;5901;p104">
              <a:extLst>
                <a:ext uri="{FF2B5EF4-FFF2-40B4-BE49-F238E27FC236}">
                  <a16:creationId xmlns:a16="http://schemas.microsoft.com/office/drawing/2014/main" id="{1F582C56-E181-8788-77CC-40D72436B0E1}"/>
                </a:ext>
              </a:extLst>
            </p:cNvPr>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6" name="Google Shape;5902;p104">
              <a:extLst>
                <a:ext uri="{FF2B5EF4-FFF2-40B4-BE49-F238E27FC236}">
                  <a16:creationId xmlns:a16="http://schemas.microsoft.com/office/drawing/2014/main" id="{D366B4B8-B9A1-D29D-A84B-65809AF9B306}"/>
                </a:ext>
              </a:extLst>
            </p:cNvPr>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7" name="Google Shape;5903;p104">
              <a:extLst>
                <a:ext uri="{FF2B5EF4-FFF2-40B4-BE49-F238E27FC236}">
                  <a16:creationId xmlns:a16="http://schemas.microsoft.com/office/drawing/2014/main" id="{49B9329A-B612-8686-5665-ECDF48E1FA74}"/>
                </a:ext>
              </a:extLst>
            </p:cNvPr>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8" name="Google Shape;5904;p104">
              <a:extLst>
                <a:ext uri="{FF2B5EF4-FFF2-40B4-BE49-F238E27FC236}">
                  <a16:creationId xmlns:a16="http://schemas.microsoft.com/office/drawing/2014/main" id="{27DA2AAD-16C8-5D0C-3DF3-60F66A5A79FD}"/>
                </a:ext>
              </a:extLst>
            </p:cNvPr>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39" name="Google Shape;5905;p104">
              <a:extLst>
                <a:ext uri="{FF2B5EF4-FFF2-40B4-BE49-F238E27FC236}">
                  <a16:creationId xmlns:a16="http://schemas.microsoft.com/office/drawing/2014/main" id="{1964B650-8547-703C-7FB1-F45D800E7203}"/>
                </a:ext>
              </a:extLst>
            </p:cNvPr>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0" name="Google Shape;5906;p104">
              <a:extLst>
                <a:ext uri="{FF2B5EF4-FFF2-40B4-BE49-F238E27FC236}">
                  <a16:creationId xmlns:a16="http://schemas.microsoft.com/office/drawing/2014/main" id="{482AE93B-5D14-16EE-FAFD-FD59F68EA61F}"/>
                </a:ext>
              </a:extLst>
            </p:cNvPr>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1" name="Google Shape;5907;p104">
              <a:extLst>
                <a:ext uri="{FF2B5EF4-FFF2-40B4-BE49-F238E27FC236}">
                  <a16:creationId xmlns:a16="http://schemas.microsoft.com/office/drawing/2014/main" id="{C984A219-8321-CC36-8AA5-5964115B4E30}"/>
                </a:ext>
              </a:extLst>
            </p:cNvPr>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2" name="Google Shape;5908;p104">
              <a:extLst>
                <a:ext uri="{FF2B5EF4-FFF2-40B4-BE49-F238E27FC236}">
                  <a16:creationId xmlns:a16="http://schemas.microsoft.com/office/drawing/2014/main" id="{65BCC427-6D35-278D-9A9B-D7809DBEFFE2}"/>
                </a:ext>
              </a:extLst>
            </p:cNvPr>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3" name="Google Shape;5909;p104">
              <a:extLst>
                <a:ext uri="{FF2B5EF4-FFF2-40B4-BE49-F238E27FC236}">
                  <a16:creationId xmlns:a16="http://schemas.microsoft.com/office/drawing/2014/main" id="{60FD0B9F-6A0C-A593-C5F0-EBD9C0A5F6BD}"/>
                </a:ext>
              </a:extLst>
            </p:cNvPr>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4" name="Google Shape;5910;p104">
              <a:extLst>
                <a:ext uri="{FF2B5EF4-FFF2-40B4-BE49-F238E27FC236}">
                  <a16:creationId xmlns:a16="http://schemas.microsoft.com/office/drawing/2014/main" id="{9EE3859E-CA30-B0C6-D06E-1BD66897F7C1}"/>
                </a:ext>
              </a:extLst>
            </p:cNvPr>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5" name="Google Shape;5911;p104">
              <a:extLst>
                <a:ext uri="{FF2B5EF4-FFF2-40B4-BE49-F238E27FC236}">
                  <a16:creationId xmlns:a16="http://schemas.microsoft.com/office/drawing/2014/main" id="{8F4EDEA8-9989-BC9F-F9E6-70452B51AA61}"/>
                </a:ext>
              </a:extLst>
            </p:cNvPr>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6" name="Google Shape;5912;p104">
              <a:extLst>
                <a:ext uri="{FF2B5EF4-FFF2-40B4-BE49-F238E27FC236}">
                  <a16:creationId xmlns:a16="http://schemas.microsoft.com/office/drawing/2014/main" id="{515A126C-B4C0-966A-FF0F-92AA76A07F50}"/>
                </a:ext>
              </a:extLst>
            </p:cNvPr>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7" name="Google Shape;5913;p104">
              <a:extLst>
                <a:ext uri="{FF2B5EF4-FFF2-40B4-BE49-F238E27FC236}">
                  <a16:creationId xmlns:a16="http://schemas.microsoft.com/office/drawing/2014/main" id="{3C39F688-CE0C-478B-A4CA-E1BFC4F2CBD1}"/>
                </a:ext>
              </a:extLst>
            </p:cNvPr>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8" name="Google Shape;5914;p104">
              <a:extLst>
                <a:ext uri="{FF2B5EF4-FFF2-40B4-BE49-F238E27FC236}">
                  <a16:creationId xmlns:a16="http://schemas.microsoft.com/office/drawing/2014/main" id="{B4C00C29-A4BF-F76C-C11A-134B485EB5AE}"/>
                </a:ext>
              </a:extLst>
            </p:cNvPr>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49" name="Google Shape;5915;p104">
              <a:extLst>
                <a:ext uri="{FF2B5EF4-FFF2-40B4-BE49-F238E27FC236}">
                  <a16:creationId xmlns:a16="http://schemas.microsoft.com/office/drawing/2014/main" id="{40007315-5460-728E-F302-2099FB97008C}"/>
                </a:ext>
              </a:extLst>
            </p:cNvPr>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0" name="Google Shape;5916;p104">
              <a:extLst>
                <a:ext uri="{FF2B5EF4-FFF2-40B4-BE49-F238E27FC236}">
                  <a16:creationId xmlns:a16="http://schemas.microsoft.com/office/drawing/2014/main" id="{2966C84A-7B89-42F0-85E0-FBDC2E83D901}"/>
                </a:ext>
              </a:extLst>
            </p:cNvPr>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1" name="Google Shape;5917;p104">
              <a:extLst>
                <a:ext uri="{FF2B5EF4-FFF2-40B4-BE49-F238E27FC236}">
                  <a16:creationId xmlns:a16="http://schemas.microsoft.com/office/drawing/2014/main" id="{95A4B9B5-E4C6-418B-2D48-BD639D27CFE9}"/>
                </a:ext>
              </a:extLst>
            </p:cNvPr>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2" name="Google Shape;5918;p104">
              <a:extLst>
                <a:ext uri="{FF2B5EF4-FFF2-40B4-BE49-F238E27FC236}">
                  <a16:creationId xmlns:a16="http://schemas.microsoft.com/office/drawing/2014/main" id="{49138065-773F-5EBF-FDDF-C760CA47E23F}"/>
                </a:ext>
              </a:extLst>
            </p:cNvPr>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3" name="Google Shape;5919;p104">
              <a:extLst>
                <a:ext uri="{FF2B5EF4-FFF2-40B4-BE49-F238E27FC236}">
                  <a16:creationId xmlns:a16="http://schemas.microsoft.com/office/drawing/2014/main" id="{6C7BAFFA-59AA-5AC3-C396-958BC06D1869}"/>
                </a:ext>
              </a:extLst>
            </p:cNvPr>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4" name="Google Shape;5920;p104">
              <a:extLst>
                <a:ext uri="{FF2B5EF4-FFF2-40B4-BE49-F238E27FC236}">
                  <a16:creationId xmlns:a16="http://schemas.microsoft.com/office/drawing/2014/main" id="{92CAF5C1-538C-E227-774C-799A7267E6C6}"/>
                </a:ext>
              </a:extLst>
            </p:cNvPr>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5" name="Google Shape;5921;p104">
              <a:extLst>
                <a:ext uri="{FF2B5EF4-FFF2-40B4-BE49-F238E27FC236}">
                  <a16:creationId xmlns:a16="http://schemas.microsoft.com/office/drawing/2014/main" id="{90E2373F-6151-7359-B4E4-28119ABF3294}"/>
                </a:ext>
              </a:extLst>
            </p:cNvPr>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6" name="Google Shape;5922;p104">
              <a:extLst>
                <a:ext uri="{FF2B5EF4-FFF2-40B4-BE49-F238E27FC236}">
                  <a16:creationId xmlns:a16="http://schemas.microsoft.com/office/drawing/2014/main" id="{10B04CD4-0E4F-739F-B7C1-9D09DA84405C}"/>
                </a:ext>
              </a:extLst>
            </p:cNvPr>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7" name="Google Shape;5923;p104">
              <a:extLst>
                <a:ext uri="{FF2B5EF4-FFF2-40B4-BE49-F238E27FC236}">
                  <a16:creationId xmlns:a16="http://schemas.microsoft.com/office/drawing/2014/main" id="{8BE73E3D-C1B1-2578-3C4F-32D893EA83C3}"/>
                </a:ext>
              </a:extLst>
            </p:cNvPr>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8" name="Google Shape;5924;p104">
              <a:extLst>
                <a:ext uri="{FF2B5EF4-FFF2-40B4-BE49-F238E27FC236}">
                  <a16:creationId xmlns:a16="http://schemas.microsoft.com/office/drawing/2014/main" id="{B3B633FC-BAFF-2AAA-CD6C-5765F28B5C61}"/>
                </a:ext>
              </a:extLst>
            </p:cNvPr>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59" name="Google Shape;5925;p104">
              <a:extLst>
                <a:ext uri="{FF2B5EF4-FFF2-40B4-BE49-F238E27FC236}">
                  <a16:creationId xmlns:a16="http://schemas.microsoft.com/office/drawing/2014/main" id="{4F7ACFE8-4073-D747-B374-4ED1BD8CE6A3}"/>
                </a:ext>
              </a:extLst>
            </p:cNvPr>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0" name="Google Shape;5926;p104">
              <a:extLst>
                <a:ext uri="{FF2B5EF4-FFF2-40B4-BE49-F238E27FC236}">
                  <a16:creationId xmlns:a16="http://schemas.microsoft.com/office/drawing/2014/main" id="{FCA3F75F-277C-B0D9-4F52-D889BEC904CA}"/>
                </a:ext>
              </a:extLst>
            </p:cNvPr>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1" name="Google Shape;5927;p104">
              <a:extLst>
                <a:ext uri="{FF2B5EF4-FFF2-40B4-BE49-F238E27FC236}">
                  <a16:creationId xmlns:a16="http://schemas.microsoft.com/office/drawing/2014/main" id="{C7C942DA-4F34-8E90-CA1B-8F1DE1365FD7}"/>
                </a:ext>
              </a:extLst>
            </p:cNvPr>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2" name="Google Shape;5928;p104">
              <a:extLst>
                <a:ext uri="{FF2B5EF4-FFF2-40B4-BE49-F238E27FC236}">
                  <a16:creationId xmlns:a16="http://schemas.microsoft.com/office/drawing/2014/main" id="{DFDFDC22-EE11-B29C-B0C0-52070250C10E}"/>
                </a:ext>
              </a:extLst>
            </p:cNvPr>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3" name="Google Shape;5929;p104">
              <a:extLst>
                <a:ext uri="{FF2B5EF4-FFF2-40B4-BE49-F238E27FC236}">
                  <a16:creationId xmlns:a16="http://schemas.microsoft.com/office/drawing/2014/main" id="{B17D461F-71B7-F886-298C-B4AB2803349D}"/>
                </a:ext>
              </a:extLst>
            </p:cNvPr>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4" name="Google Shape;5930;p104">
              <a:extLst>
                <a:ext uri="{FF2B5EF4-FFF2-40B4-BE49-F238E27FC236}">
                  <a16:creationId xmlns:a16="http://schemas.microsoft.com/office/drawing/2014/main" id="{CF039F39-CE87-9910-C0E9-10CA59C7D640}"/>
                </a:ext>
              </a:extLst>
            </p:cNvPr>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5" name="Google Shape;5931;p104">
              <a:extLst>
                <a:ext uri="{FF2B5EF4-FFF2-40B4-BE49-F238E27FC236}">
                  <a16:creationId xmlns:a16="http://schemas.microsoft.com/office/drawing/2014/main" id="{052EDB43-C467-2221-6357-E139AFAFA497}"/>
                </a:ext>
              </a:extLst>
            </p:cNvPr>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6" name="Google Shape;5932;p104">
              <a:extLst>
                <a:ext uri="{FF2B5EF4-FFF2-40B4-BE49-F238E27FC236}">
                  <a16:creationId xmlns:a16="http://schemas.microsoft.com/office/drawing/2014/main" id="{F3BB55B1-4C8F-E017-F3DC-96AC70A04122}"/>
                </a:ext>
              </a:extLst>
            </p:cNvPr>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7" name="Google Shape;5933;p104">
              <a:extLst>
                <a:ext uri="{FF2B5EF4-FFF2-40B4-BE49-F238E27FC236}">
                  <a16:creationId xmlns:a16="http://schemas.microsoft.com/office/drawing/2014/main" id="{2563BB75-96D9-8A7E-5151-F17347163333}"/>
                </a:ext>
              </a:extLst>
            </p:cNvPr>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8" name="Google Shape;5934;p104">
              <a:extLst>
                <a:ext uri="{FF2B5EF4-FFF2-40B4-BE49-F238E27FC236}">
                  <a16:creationId xmlns:a16="http://schemas.microsoft.com/office/drawing/2014/main" id="{7BA78FE9-2772-A4B6-DDCA-4D14BD294B56}"/>
                </a:ext>
              </a:extLst>
            </p:cNvPr>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69" name="Google Shape;5935;p104">
              <a:extLst>
                <a:ext uri="{FF2B5EF4-FFF2-40B4-BE49-F238E27FC236}">
                  <a16:creationId xmlns:a16="http://schemas.microsoft.com/office/drawing/2014/main" id="{4A4AC52F-857F-D1E9-48DE-3BF84672D35D}"/>
                </a:ext>
              </a:extLst>
            </p:cNvPr>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0" name="Google Shape;5936;p104">
              <a:extLst>
                <a:ext uri="{FF2B5EF4-FFF2-40B4-BE49-F238E27FC236}">
                  <a16:creationId xmlns:a16="http://schemas.microsoft.com/office/drawing/2014/main" id="{CE0632FB-BBA0-5F3C-4F22-572DC4229E12}"/>
                </a:ext>
              </a:extLst>
            </p:cNvPr>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1" name="Google Shape;5937;p104">
              <a:extLst>
                <a:ext uri="{FF2B5EF4-FFF2-40B4-BE49-F238E27FC236}">
                  <a16:creationId xmlns:a16="http://schemas.microsoft.com/office/drawing/2014/main" id="{20F6E0FB-F199-DBC4-1F28-600856C46754}"/>
                </a:ext>
              </a:extLst>
            </p:cNvPr>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2" name="Google Shape;5938;p104">
              <a:extLst>
                <a:ext uri="{FF2B5EF4-FFF2-40B4-BE49-F238E27FC236}">
                  <a16:creationId xmlns:a16="http://schemas.microsoft.com/office/drawing/2014/main" id="{9BD529FE-E7F1-9764-3924-8BE09B8C4C44}"/>
                </a:ext>
              </a:extLst>
            </p:cNvPr>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3" name="Google Shape;5939;p104">
              <a:extLst>
                <a:ext uri="{FF2B5EF4-FFF2-40B4-BE49-F238E27FC236}">
                  <a16:creationId xmlns:a16="http://schemas.microsoft.com/office/drawing/2014/main" id="{DE5DD052-C5CB-0357-B8D1-29FAABEC8E48}"/>
                </a:ext>
              </a:extLst>
            </p:cNvPr>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4" name="Google Shape;5940;p104">
              <a:extLst>
                <a:ext uri="{FF2B5EF4-FFF2-40B4-BE49-F238E27FC236}">
                  <a16:creationId xmlns:a16="http://schemas.microsoft.com/office/drawing/2014/main" id="{3D560626-7CBE-92E5-9CA0-D1E4B4043E13}"/>
                </a:ext>
              </a:extLst>
            </p:cNvPr>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5" name="Google Shape;5941;p104">
              <a:extLst>
                <a:ext uri="{FF2B5EF4-FFF2-40B4-BE49-F238E27FC236}">
                  <a16:creationId xmlns:a16="http://schemas.microsoft.com/office/drawing/2014/main" id="{D7FF9040-9685-B837-2190-28EDCFA0F5B6}"/>
                </a:ext>
              </a:extLst>
            </p:cNvPr>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6" name="Google Shape;5942;p104">
              <a:extLst>
                <a:ext uri="{FF2B5EF4-FFF2-40B4-BE49-F238E27FC236}">
                  <a16:creationId xmlns:a16="http://schemas.microsoft.com/office/drawing/2014/main" id="{6F06E0AA-DBD5-9112-0A8F-24183B1514FE}"/>
                </a:ext>
              </a:extLst>
            </p:cNvPr>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7" name="Google Shape;5943;p104">
              <a:extLst>
                <a:ext uri="{FF2B5EF4-FFF2-40B4-BE49-F238E27FC236}">
                  <a16:creationId xmlns:a16="http://schemas.microsoft.com/office/drawing/2014/main" id="{6C43916E-ED7B-45DC-4155-702D31DEF5E5}"/>
                </a:ext>
              </a:extLst>
            </p:cNvPr>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8" name="Google Shape;5944;p104">
              <a:extLst>
                <a:ext uri="{FF2B5EF4-FFF2-40B4-BE49-F238E27FC236}">
                  <a16:creationId xmlns:a16="http://schemas.microsoft.com/office/drawing/2014/main" id="{7AC3CA50-AAE9-4067-8CC8-FB3B73BD2332}"/>
                </a:ext>
              </a:extLst>
            </p:cNvPr>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79" name="Google Shape;5945;p104">
              <a:extLst>
                <a:ext uri="{FF2B5EF4-FFF2-40B4-BE49-F238E27FC236}">
                  <a16:creationId xmlns:a16="http://schemas.microsoft.com/office/drawing/2014/main" id="{B213C05A-E1F8-4911-7CA3-BFFB27B18B9B}"/>
                </a:ext>
              </a:extLst>
            </p:cNvPr>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0" name="Google Shape;5946;p104">
              <a:extLst>
                <a:ext uri="{FF2B5EF4-FFF2-40B4-BE49-F238E27FC236}">
                  <a16:creationId xmlns:a16="http://schemas.microsoft.com/office/drawing/2014/main" id="{98F7C29F-92C5-1127-A808-18EAE4B1CF76}"/>
                </a:ext>
              </a:extLst>
            </p:cNvPr>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1" name="Google Shape;5947;p104">
              <a:extLst>
                <a:ext uri="{FF2B5EF4-FFF2-40B4-BE49-F238E27FC236}">
                  <a16:creationId xmlns:a16="http://schemas.microsoft.com/office/drawing/2014/main" id="{CBAE8191-A706-F6E2-BD49-882A988F8D36}"/>
                </a:ext>
              </a:extLst>
            </p:cNvPr>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2" name="Google Shape;5948;p104">
              <a:extLst>
                <a:ext uri="{FF2B5EF4-FFF2-40B4-BE49-F238E27FC236}">
                  <a16:creationId xmlns:a16="http://schemas.microsoft.com/office/drawing/2014/main" id="{A5B1D425-F610-0D5D-B2FB-0DEF96556ABE}"/>
                </a:ext>
              </a:extLst>
            </p:cNvPr>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3" name="Google Shape;5949;p104">
              <a:extLst>
                <a:ext uri="{FF2B5EF4-FFF2-40B4-BE49-F238E27FC236}">
                  <a16:creationId xmlns:a16="http://schemas.microsoft.com/office/drawing/2014/main" id="{FD599AF1-8190-3CF3-4B6B-17D381D17155}"/>
                </a:ext>
              </a:extLst>
            </p:cNvPr>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4" name="Google Shape;5950;p104">
              <a:extLst>
                <a:ext uri="{FF2B5EF4-FFF2-40B4-BE49-F238E27FC236}">
                  <a16:creationId xmlns:a16="http://schemas.microsoft.com/office/drawing/2014/main" id="{5DA973BA-FCE3-CD1B-8A1A-C12C9296371B}"/>
                </a:ext>
              </a:extLst>
            </p:cNvPr>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5" name="Google Shape;5951;p104">
              <a:extLst>
                <a:ext uri="{FF2B5EF4-FFF2-40B4-BE49-F238E27FC236}">
                  <a16:creationId xmlns:a16="http://schemas.microsoft.com/office/drawing/2014/main" id="{3AA302FB-E9D0-F894-F1E9-40CE4BDF583A}"/>
                </a:ext>
              </a:extLst>
            </p:cNvPr>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6" name="Google Shape;5952;p104">
              <a:extLst>
                <a:ext uri="{FF2B5EF4-FFF2-40B4-BE49-F238E27FC236}">
                  <a16:creationId xmlns:a16="http://schemas.microsoft.com/office/drawing/2014/main" id="{C87E96B7-6ECA-4EBA-330F-7C45582F1428}"/>
                </a:ext>
              </a:extLst>
            </p:cNvPr>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7" name="Google Shape;5953;p104">
              <a:extLst>
                <a:ext uri="{FF2B5EF4-FFF2-40B4-BE49-F238E27FC236}">
                  <a16:creationId xmlns:a16="http://schemas.microsoft.com/office/drawing/2014/main" id="{D303BD1A-7D4A-1031-CDA4-D3F7EFA6DF8E}"/>
                </a:ext>
              </a:extLst>
            </p:cNvPr>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8" name="Google Shape;5954;p104">
              <a:extLst>
                <a:ext uri="{FF2B5EF4-FFF2-40B4-BE49-F238E27FC236}">
                  <a16:creationId xmlns:a16="http://schemas.microsoft.com/office/drawing/2014/main" id="{591DDEA8-9B3A-C632-BA20-411C004896B0}"/>
                </a:ext>
              </a:extLst>
            </p:cNvPr>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89" name="Google Shape;5955;p104">
              <a:extLst>
                <a:ext uri="{FF2B5EF4-FFF2-40B4-BE49-F238E27FC236}">
                  <a16:creationId xmlns:a16="http://schemas.microsoft.com/office/drawing/2014/main" id="{39BB07D1-98FF-B98D-1EC8-8AA966AFE1FD}"/>
                </a:ext>
              </a:extLst>
            </p:cNvPr>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0" name="Google Shape;5956;p104">
              <a:extLst>
                <a:ext uri="{FF2B5EF4-FFF2-40B4-BE49-F238E27FC236}">
                  <a16:creationId xmlns:a16="http://schemas.microsoft.com/office/drawing/2014/main" id="{DB1DACD4-1847-FF59-B313-F17250030025}"/>
                </a:ext>
              </a:extLst>
            </p:cNvPr>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1" name="Google Shape;5957;p104">
              <a:extLst>
                <a:ext uri="{FF2B5EF4-FFF2-40B4-BE49-F238E27FC236}">
                  <a16:creationId xmlns:a16="http://schemas.microsoft.com/office/drawing/2014/main" id="{C896C6AF-7E21-90F5-1373-6137D2CBC7A4}"/>
                </a:ext>
              </a:extLst>
            </p:cNvPr>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2" name="Google Shape;5958;p104">
              <a:extLst>
                <a:ext uri="{FF2B5EF4-FFF2-40B4-BE49-F238E27FC236}">
                  <a16:creationId xmlns:a16="http://schemas.microsoft.com/office/drawing/2014/main" id="{52A014AF-9BD2-58B8-70AA-6EA6E06A9E6B}"/>
                </a:ext>
              </a:extLst>
            </p:cNvPr>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3" name="Google Shape;5959;p104">
              <a:extLst>
                <a:ext uri="{FF2B5EF4-FFF2-40B4-BE49-F238E27FC236}">
                  <a16:creationId xmlns:a16="http://schemas.microsoft.com/office/drawing/2014/main" id="{6B577F59-DB26-B90B-A78E-8F4D154EA8D4}"/>
                </a:ext>
              </a:extLst>
            </p:cNvPr>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4" name="Google Shape;5960;p104">
              <a:extLst>
                <a:ext uri="{FF2B5EF4-FFF2-40B4-BE49-F238E27FC236}">
                  <a16:creationId xmlns:a16="http://schemas.microsoft.com/office/drawing/2014/main" id="{AB6084CB-0EC1-0AC3-665A-9374DE10B92D}"/>
                </a:ext>
              </a:extLst>
            </p:cNvPr>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5" name="Google Shape;5961;p104">
              <a:extLst>
                <a:ext uri="{FF2B5EF4-FFF2-40B4-BE49-F238E27FC236}">
                  <a16:creationId xmlns:a16="http://schemas.microsoft.com/office/drawing/2014/main" id="{47875AA2-B34C-ACBD-3C61-AB8C53FC5B41}"/>
                </a:ext>
              </a:extLst>
            </p:cNvPr>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6" name="Google Shape;5962;p104">
              <a:extLst>
                <a:ext uri="{FF2B5EF4-FFF2-40B4-BE49-F238E27FC236}">
                  <a16:creationId xmlns:a16="http://schemas.microsoft.com/office/drawing/2014/main" id="{0356CA6A-305E-D09C-769A-F091EB7B56CF}"/>
                </a:ext>
              </a:extLst>
            </p:cNvPr>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7" name="Google Shape;5963;p104">
              <a:extLst>
                <a:ext uri="{FF2B5EF4-FFF2-40B4-BE49-F238E27FC236}">
                  <a16:creationId xmlns:a16="http://schemas.microsoft.com/office/drawing/2014/main" id="{4751FDBB-A747-91FB-A60F-BB8FE8CC580B}"/>
                </a:ext>
              </a:extLst>
            </p:cNvPr>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8" name="Google Shape;5964;p104">
              <a:extLst>
                <a:ext uri="{FF2B5EF4-FFF2-40B4-BE49-F238E27FC236}">
                  <a16:creationId xmlns:a16="http://schemas.microsoft.com/office/drawing/2014/main" id="{3B74AD68-573C-35F3-2363-9C9F58C79680}"/>
                </a:ext>
              </a:extLst>
            </p:cNvPr>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3999" name="Google Shape;5965;p104">
              <a:extLst>
                <a:ext uri="{FF2B5EF4-FFF2-40B4-BE49-F238E27FC236}">
                  <a16:creationId xmlns:a16="http://schemas.microsoft.com/office/drawing/2014/main" id="{5EA8FF3B-E0AB-5255-FE95-9389B18DB606}"/>
                </a:ext>
              </a:extLst>
            </p:cNvPr>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0" name="Google Shape;5966;p104">
              <a:extLst>
                <a:ext uri="{FF2B5EF4-FFF2-40B4-BE49-F238E27FC236}">
                  <a16:creationId xmlns:a16="http://schemas.microsoft.com/office/drawing/2014/main" id="{5A2DD9F2-0A9C-D76A-D907-5D48F5299630}"/>
                </a:ext>
              </a:extLst>
            </p:cNvPr>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1" name="Google Shape;5967;p104">
              <a:extLst>
                <a:ext uri="{FF2B5EF4-FFF2-40B4-BE49-F238E27FC236}">
                  <a16:creationId xmlns:a16="http://schemas.microsoft.com/office/drawing/2014/main" id="{DADBD0DA-CB57-CCAE-D346-7D0AB085A975}"/>
                </a:ext>
              </a:extLst>
            </p:cNvPr>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2" name="Google Shape;5968;p104">
              <a:extLst>
                <a:ext uri="{FF2B5EF4-FFF2-40B4-BE49-F238E27FC236}">
                  <a16:creationId xmlns:a16="http://schemas.microsoft.com/office/drawing/2014/main" id="{E6CBFB45-85E6-A9F7-EE11-90825175B490}"/>
                </a:ext>
              </a:extLst>
            </p:cNvPr>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3" name="Google Shape;5969;p104">
              <a:extLst>
                <a:ext uri="{FF2B5EF4-FFF2-40B4-BE49-F238E27FC236}">
                  <a16:creationId xmlns:a16="http://schemas.microsoft.com/office/drawing/2014/main" id="{B66F7628-AD70-36D9-5606-5A63901655D1}"/>
                </a:ext>
              </a:extLst>
            </p:cNvPr>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4" name="Google Shape;5970;p104">
              <a:extLst>
                <a:ext uri="{FF2B5EF4-FFF2-40B4-BE49-F238E27FC236}">
                  <a16:creationId xmlns:a16="http://schemas.microsoft.com/office/drawing/2014/main" id="{4ACB9D3B-5F5A-4D6D-2923-65A6ABCF02E8}"/>
                </a:ext>
              </a:extLst>
            </p:cNvPr>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5" name="Google Shape;5971;p104">
              <a:extLst>
                <a:ext uri="{FF2B5EF4-FFF2-40B4-BE49-F238E27FC236}">
                  <a16:creationId xmlns:a16="http://schemas.microsoft.com/office/drawing/2014/main" id="{77D506AD-F0C3-BF97-C494-6C212DD39050}"/>
                </a:ext>
              </a:extLst>
            </p:cNvPr>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6" name="Google Shape;5972;p104">
              <a:extLst>
                <a:ext uri="{FF2B5EF4-FFF2-40B4-BE49-F238E27FC236}">
                  <a16:creationId xmlns:a16="http://schemas.microsoft.com/office/drawing/2014/main" id="{DC4226A1-B887-403B-12A1-BCDC77496432}"/>
                </a:ext>
              </a:extLst>
            </p:cNvPr>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7" name="Google Shape;5973;p104">
              <a:extLst>
                <a:ext uri="{FF2B5EF4-FFF2-40B4-BE49-F238E27FC236}">
                  <a16:creationId xmlns:a16="http://schemas.microsoft.com/office/drawing/2014/main" id="{FD102F91-5AA3-3D97-30B5-BD61A89EAAFE}"/>
                </a:ext>
              </a:extLst>
            </p:cNvPr>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8" name="Google Shape;5974;p104">
              <a:extLst>
                <a:ext uri="{FF2B5EF4-FFF2-40B4-BE49-F238E27FC236}">
                  <a16:creationId xmlns:a16="http://schemas.microsoft.com/office/drawing/2014/main" id="{03A543CB-FB09-8F8F-6434-EF7BFCB713E3}"/>
                </a:ext>
              </a:extLst>
            </p:cNvPr>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09" name="Google Shape;5975;p104">
              <a:extLst>
                <a:ext uri="{FF2B5EF4-FFF2-40B4-BE49-F238E27FC236}">
                  <a16:creationId xmlns:a16="http://schemas.microsoft.com/office/drawing/2014/main" id="{12A22D1A-4BFF-90F1-9128-5C2AA3946D40}"/>
                </a:ext>
              </a:extLst>
            </p:cNvPr>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0" name="Google Shape;5976;p104">
              <a:extLst>
                <a:ext uri="{FF2B5EF4-FFF2-40B4-BE49-F238E27FC236}">
                  <a16:creationId xmlns:a16="http://schemas.microsoft.com/office/drawing/2014/main" id="{4E2990F7-6103-8D7C-C452-E53538BAD59A}"/>
                </a:ext>
              </a:extLst>
            </p:cNvPr>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1" name="Google Shape;5977;p104">
              <a:extLst>
                <a:ext uri="{FF2B5EF4-FFF2-40B4-BE49-F238E27FC236}">
                  <a16:creationId xmlns:a16="http://schemas.microsoft.com/office/drawing/2014/main" id="{0F5002E0-5B09-E1EF-9A35-5F346915C4A7}"/>
                </a:ext>
              </a:extLst>
            </p:cNvPr>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2" name="Google Shape;5978;p104">
              <a:extLst>
                <a:ext uri="{FF2B5EF4-FFF2-40B4-BE49-F238E27FC236}">
                  <a16:creationId xmlns:a16="http://schemas.microsoft.com/office/drawing/2014/main" id="{78DEBCB3-25F6-A922-B0DF-E64E74801221}"/>
                </a:ext>
              </a:extLst>
            </p:cNvPr>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3" name="Google Shape;5979;p104">
              <a:extLst>
                <a:ext uri="{FF2B5EF4-FFF2-40B4-BE49-F238E27FC236}">
                  <a16:creationId xmlns:a16="http://schemas.microsoft.com/office/drawing/2014/main" id="{BFFE19F2-ED7D-55E2-55DF-8FBC963B9C06}"/>
                </a:ext>
              </a:extLst>
            </p:cNvPr>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4" name="Google Shape;5980;p104">
              <a:extLst>
                <a:ext uri="{FF2B5EF4-FFF2-40B4-BE49-F238E27FC236}">
                  <a16:creationId xmlns:a16="http://schemas.microsoft.com/office/drawing/2014/main" id="{2DDB3D68-F241-6192-FAD1-22C88C163CE9}"/>
                </a:ext>
              </a:extLst>
            </p:cNvPr>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5" name="Google Shape;5981;p104">
              <a:extLst>
                <a:ext uri="{FF2B5EF4-FFF2-40B4-BE49-F238E27FC236}">
                  <a16:creationId xmlns:a16="http://schemas.microsoft.com/office/drawing/2014/main" id="{6E8F4072-5212-6094-6892-E90F9DFBBF2F}"/>
                </a:ext>
              </a:extLst>
            </p:cNvPr>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6" name="Google Shape;5982;p104">
              <a:extLst>
                <a:ext uri="{FF2B5EF4-FFF2-40B4-BE49-F238E27FC236}">
                  <a16:creationId xmlns:a16="http://schemas.microsoft.com/office/drawing/2014/main" id="{52981300-35FD-E917-BFE0-81BE32779BFD}"/>
                </a:ext>
              </a:extLst>
            </p:cNvPr>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7" name="Google Shape;5983;p104">
              <a:extLst>
                <a:ext uri="{FF2B5EF4-FFF2-40B4-BE49-F238E27FC236}">
                  <a16:creationId xmlns:a16="http://schemas.microsoft.com/office/drawing/2014/main" id="{AE2A1FCA-F7AF-8B8F-614F-330E97685C73}"/>
                </a:ext>
              </a:extLst>
            </p:cNvPr>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8" name="Google Shape;5984;p104">
              <a:extLst>
                <a:ext uri="{FF2B5EF4-FFF2-40B4-BE49-F238E27FC236}">
                  <a16:creationId xmlns:a16="http://schemas.microsoft.com/office/drawing/2014/main" id="{C59BA723-8D73-B671-8530-0C789B2BBFCF}"/>
                </a:ext>
              </a:extLst>
            </p:cNvPr>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19" name="Google Shape;5985;p104">
              <a:extLst>
                <a:ext uri="{FF2B5EF4-FFF2-40B4-BE49-F238E27FC236}">
                  <a16:creationId xmlns:a16="http://schemas.microsoft.com/office/drawing/2014/main" id="{DEC1F2E7-F6CC-71F8-4607-D56325567D4C}"/>
                </a:ext>
              </a:extLst>
            </p:cNvPr>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0" name="Google Shape;5986;p104">
              <a:extLst>
                <a:ext uri="{FF2B5EF4-FFF2-40B4-BE49-F238E27FC236}">
                  <a16:creationId xmlns:a16="http://schemas.microsoft.com/office/drawing/2014/main" id="{13FD57A8-F661-BCDC-8CCF-BD7FF872222C}"/>
                </a:ext>
              </a:extLst>
            </p:cNvPr>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1" name="Google Shape;5987;p104">
              <a:extLst>
                <a:ext uri="{FF2B5EF4-FFF2-40B4-BE49-F238E27FC236}">
                  <a16:creationId xmlns:a16="http://schemas.microsoft.com/office/drawing/2014/main" id="{6A8A6B54-CC22-87F6-9D14-F4A2D747DA4C}"/>
                </a:ext>
              </a:extLst>
            </p:cNvPr>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2" name="Google Shape;5988;p104">
              <a:extLst>
                <a:ext uri="{FF2B5EF4-FFF2-40B4-BE49-F238E27FC236}">
                  <a16:creationId xmlns:a16="http://schemas.microsoft.com/office/drawing/2014/main" id="{1C1B23E2-0D0F-C7E0-D518-7EF461708306}"/>
                </a:ext>
              </a:extLst>
            </p:cNvPr>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3" name="Google Shape;5989;p104">
              <a:extLst>
                <a:ext uri="{FF2B5EF4-FFF2-40B4-BE49-F238E27FC236}">
                  <a16:creationId xmlns:a16="http://schemas.microsoft.com/office/drawing/2014/main" id="{97DC8B3D-8078-EC3D-7B73-2B0DAB9F3B86}"/>
                </a:ext>
              </a:extLst>
            </p:cNvPr>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4" name="Google Shape;5990;p104">
              <a:extLst>
                <a:ext uri="{FF2B5EF4-FFF2-40B4-BE49-F238E27FC236}">
                  <a16:creationId xmlns:a16="http://schemas.microsoft.com/office/drawing/2014/main" id="{11F794AD-F327-015D-342F-ADEA3C3F6108}"/>
                </a:ext>
              </a:extLst>
            </p:cNvPr>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5" name="Google Shape;5991;p104">
              <a:extLst>
                <a:ext uri="{FF2B5EF4-FFF2-40B4-BE49-F238E27FC236}">
                  <a16:creationId xmlns:a16="http://schemas.microsoft.com/office/drawing/2014/main" id="{3B1070B9-2AC9-B6CE-1F0F-7C720D8DC8B1}"/>
                </a:ext>
              </a:extLst>
            </p:cNvPr>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6" name="Google Shape;5992;p104">
              <a:extLst>
                <a:ext uri="{FF2B5EF4-FFF2-40B4-BE49-F238E27FC236}">
                  <a16:creationId xmlns:a16="http://schemas.microsoft.com/office/drawing/2014/main" id="{EEADC2EE-5867-DB87-FE98-C376ABE9F2FD}"/>
                </a:ext>
              </a:extLst>
            </p:cNvPr>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7" name="Google Shape;5993;p104">
              <a:extLst>
                <a:ext uri="{FF2B5EF4-FFF2-40B4-BE49-F238E27FC236}">
                  <a16:creationId xmlns:a16="http://schemas.microsoft.com/office/drawing/2014/main" id="{ED8CC041-C70C-4AA4-A241-696D55400E39}"/>
                </a:ext>
              </a:extLst>
            </p:cNvPr>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8" name="Google Shape;5994;p104">
              <a:extLst>
                <a:ext uri="{FF2B5EF4-FFF2-40B4-BE49-F238E27FC236}">
                  <a16:creationId xmlns:a16="http://schemas.microsoft.com/office/drawing/2014/main" id="{F7794E14-B058-EEAC-B6C9-CD1087A82EE9}"/>
                </a:ext>
              </a:extLst>
            </p:cNvPr>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29" name="Google Shape;5995;p104">
              <a:extLst>
                <a:ext uri="{FF2B5EF4-FFF2-40B4-BE49-F238E27FC236}">
                  <a16:creationId xmlns:a16="http://schemas.microsoft.com/office/drawing/2014/main" id="{51D2D582-ED77-C841-02AF-D3FF7E5D13C9}"/>
                </a:ext>
              </a:extLst>
            </p:cNvPr>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0" name="Google Shape;5996;p104">
              <a:extLst>
                <a:ext uri="{FF2B5EF4-FFF2-40B4-BE49-F238E27FC236}">
                  <a16:creationId xmlns:a16="http://schemas.microsoft.com/office/drawing/2014/main" id="{981DA10D-674A-4C4D-4A21-FB7B0E0AFABB}"/>
                </a:ext>
              </a:extLst>
            </p:cNvPr>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1" name="Google Shape;5997;p104">
              <a:extLst>
                <a:ext uri="{FF2B5EF4-FFF2-40B4-BE49-F238E27FC236}">
                  <a16:creationId xmlns:a16="http://schemas.microsoft.com/office/drawing/2014/main" id="{778B6E90-A91A-4701-62EE-B42B5E5B937E}"/>
                </a:ext>
              </a:extLst>
            </p:cNvPr>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2" name="Google Shape;5998;p104">
              <a:extLst>
                <a:ext uri="{FF2B5EF4-FFF2-40B4-BE49-F238E27FC236}">
                  <a16:creationId xmlns:a16="http://schemas.microsoft.com/office/drawing/2014/main" id="{98C01EFA-0250-5EDD-8818-8778A8DC39D5}"/>
                </a:ext>
              </a:extLst>
            </p:cNvPr>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3" name="Google Shape;5999;p104">
              <a:extLst>
                <a:ext uri="{FF2B5EF4-FFF2-40B4-BE49-F238E27FC236}">
                  <a16:creationId xmlns:a16="http://schemas.microsoft.com/office/drawing/2014/main" id="{AF2588C2-946D-D270-0F53-18E6770B88ED}"/>
                </a:ext>
              </a:extLst>
            </p:cNvPr>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4" name="Google Shape;6000;p104">
              <a:extLst>
                <a:ext uri="{FF2B5EF4-FFF2-40B4-BE49-F238E27FC236}">
                  <a16:creationId xmlns:a16="http://schemas.microsoft.com/office/drawing/2014/main" id="{D185317F-1DA2-B747-2C4C-A0D5FEE6374E}"/>
                </a:ext>
              </a:extLst>
            </p:cNvPr>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5" name="Google Shape;6001;p104">
              <a:extLst>
                <a:ext uri="{FF2B5EF4-FFF2-40B4-BE49-F238E27FC236}">
                  <a16:creationId xmlns:a16="http://schemas.microsoft.com/office/drawing/2014/main" id="{E561BA15-C08E-A663-A492-9B1B9EE40706}"/>
                </a:ext>
              </a:extLst>
            </p:cNvPr>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6" name="Google Shape;6002;p104">
              <a:extLst>
                <a:ext uri="{FF2B5EF4-FFF2-40B4-BE49-F238E27FC236}">
                  <a16:creationId xmlns:a16="http://schemas.microsoft.com/office/drawing/2014/main" id="{09E53F41-23EE-9B64-DB51-F6E603C75B79}"/>
                </a:ext>
              </a:extLst>
            </p:cNvPr>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7" name="Google Shape;6003;p104">
              <a:extLst>
                <a:ext uri="{FF2B5EF4-FFF2-40B4-BE49-F238E27FC236}">
                  <a16:creationId xmlns:a16="http://schemas.microsoft.com/office/drawing/2014/main" id="{1B164D95-53BE-BD1E-4700-8E18354029BB}"/>
                </a:ext>
              </a:extLst>
            </p:cNvPr>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8" name="Google Shape;6004;p104">
              <a:extLst>
                <a:ext uri="{FF2B5EF4-FFF2-40B4-BE49-F238E27FC236}">
                  <a16:creationId xmlns:a16="http://schemas.microsoft.com/office/drawing/2014/main" id="{D24869B4-C76C-1379-DBCD-386D5F305501}"/>
                </a:ext>
              </a:extLst>
            </p:cNvPr>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39" name="Google Shape;6005;p104">
              <a:extLst>
                <a:ext uri="{FF2B5EF4-FFF2-40B4-BE49-F238E27FC236}">
                  <a16:creationId xmlns:a16="http://schemas.microsoft.com/office/drawing/2014/main" id="{26B65D42-4BC0-E88F-DFAE-F55D7A290C32}"/>
                </a:ext>
              </a:extLst>
            </p:cNvPr>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0" name="Google Shape;6006;p104">
              <a:extLst>
                <a:ext uri="{FF2B5EF4-FFF2-40B4-BE49-F238E27FC236}">
                  <a16:creationId xmlns:a16="http://schemas.microsoft.com/office/drawing/2014/main" id="{EE5F338E-4DB7-C7A3-0D32-3DAA3F63B6B1}"/>
                </a:ext>
              </a:extLst>
            </p:cNvPr>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1" name="Google Shape;6007;p104">
              <a:extLst>
                <a:ext uri="{FF2B5EF4-FFF2-40B4-BE49-F238E27FC236}">
                  <a16:creationId xmlns:a16="http://schemas.microsoft.com/office/drawing/2014/main" id="{2D16D3E7-8B40-9A01-F9E6-585749F440AD}"/>
                </a:ext>
              </a:extLst>
            </p:cNvPr>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2" name="Google Shape;6008;p104">
              <a:extLst>
                <a:ext uri="{FF2B5EF4-FFF2-40B4-BE49-F238E27FC236}">
                  <a16:creationId xmlns:a16="http://schemas.microsoft.com/office/drawing/2014/main" id="{4E3DE204-AC08-1543-B15D-C0E2362634ED}"/>
                </a:ext>
              </a:extLst>
            </p:cNvPr>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3" name="Google Shape;6009;p104">
              <a:extLst>
                <a:ext uri="{FF2B5EF4-FFF2-40B4-BE49-F238E27FC236}">
                  <a16:creationId xmlns:a16="http://schemas.microsoft.com/office/drawing/2014/main" id="{DC398BFD-D997-E806-566B-E7675B349105}"/>
                </a:ext>
              </a:extLst>
            </p:cNvPr>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4" name="Google Shape;6010;p104">
              <a:extLst>
                <a:ext uri="{FF2B5EF4-FFF2-40B4-BE49-F238E27FC236}">
                  <a16:creationId xmlns:a16="http://schemas.microsoft.com/office/drawing/2014/main" id="{4D2B8B6A-2E8B-BB31-8730-F4E5F68D339A}"/>
                </a:ext>
              </a:extLst>
            </p:cNvPr>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5" name="Google Shape;6011;p104">
              <a:extLst>
                <a:ext uri="{FF2B5EF4-FFF2-40B4-BE49-F238E27FC236}">
                  <a16:creationId xmlns:a16="http://schemas.microsoft.com/office/drawing/2014/main" id="{52313BFB-0B3D-A8A7-A875-4A359AFB13C1}"/>
                </a:ext>
              </a:extLst>
            </p:cNvPr>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6" name="Google Shape;6012;p104">
              <a:extLst>
                <a:ext uri="{FF2B5EF4-FFF2-40B4-BE49-F238E27FC236}">
                  <a16:creationId xmlns:a16="http://schemas.microsoft.com/office/drawing/2014/main" id="{25692589-066D-C9F1-4D83-2B79812287A5}"/>
                </a:ext>
              </a:extLst>
            </p:cNvPr>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7" name="Google Shape;6013;p104">
              <a:extLst>
                <a:ext uri="{FF2B5EF4-FFF2-40B4-BE49-F238E27FC236}">
                  <a16:creationId xmlns:a16="http://schemas.microsoft.com/office/drawing/2014/main" id="{C9A06F92-2B02-A7FA-5538-C1F6776E7E3D}"/>
                </a:ext>
              </a:extLst>
            </p:cNvPr>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8" name="Google Shape;6014;p104">
              <a:extLst>
                <a:ext uri="{FF2B5EF4-FFF2-40B4-BE49-F238E27FC236}">
                  <a16:creationId xmlns:a16="http://schemas.microsoft.com/office/drawing/2014/main" id="{3FB481D2-D998-FCFB-EBF6-453D17D9DF48}"/>
                </a:ext>
              </a:extLst>
            </p:cNvPr>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49" name="Google Shape;6015;p104">
              <a:extLst>
                <a:ext uri="{FF2B5EF4-FFF2-40B4-BE49-F238E27FC236}">
                  <a16:creationId xmlns:a16="http://schemas.microsoft.com/office/drawing/2014/main" id="{19AEC71A-0371-4772-E0BC-8D5688830763}"/>
                </a:ext>
              </a:extLst>
            </p:cNvPr>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0" name="Google Shape;6016;p104">
              <a:extLst>
                <a:ext uri="{FF2B5EF4-FFF2-40B4-BE49-F238E27FC236}">
                  <a16:creationId xmlns:a16="http://schemas.microsoft.com/office/drawing/2014/main" id="{AC4AAD3A-3D2C-F4D7-ABD0-97BE2E0333A3}"/>
                </a:ext>
              </a:extLst>
            </p:cNvPr>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1" name="Google Shape;6017;p104">
              <a:extLst>
                <a:ext uri="{FF2B5EF4-FFF2-40B4-BE49-F238E27FC236}">
                  <a16:creationId xmlns:a16="http://schemas.microsoft.com/office/drawing/2014/main" id="{592DD914-219C-7693-D35B-E0B91704D997}"/>
                </a:ext>
              </a:extLst>
            </p:cNvPr>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2" name="Google Shape;6018;p104">
              <a:extLst>
                <a:ext uri="{FF2B5EF4-FFF2-40B4-BE49-F238E27FC236}">
                  <a16:creationId xmlns:a16="http://schemas.microsoft.com/office/drawing/2014/main" id="{430B132F-9F69-7700-73DD-35B7A48A9C23}"/>
                </a:ext>
              </a:extLst>
            </p:cNvPr>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3" name="Google Shape;6019;p104">
              <a:extLst>
                <a:ext uri="{FF2B5EF4-FFF2-40B4-BE49-F238E27FC236}">
                  <a16:creationId xmlns:a16="http://schemas.microsoft.com/office/drawing/2014/main" id="{377BA013-9C5C-ADD0-F45D-BB9C815BCF70}"/>
                </a:ext>
              </a:extLst>
            </p:cNvPr>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4" name="Google Shape;6020;p104">
              <a:extLst>
                <a:ext uri="{FF2B5EF4-FFF2-40B4-BE49-F238E27FC236}">
                  <a16:creationId xmlns:a16="http://schemas.microsoft.com/office/drawing/2014/main" id="{4041DC3A-4AE8-3F2A-1AD1-473087FE9B38}"/>
                </a:ext>
              </a:extLst>
            </p:cNvPr>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5" name="Google Shape;6021;p104">
              <a:extLst>
                <a:ext uri="{FF2B5EF4-FFF2-40B4-BE49-F238E27FC236}">
                  <a16:creationId xmlns:a16="http://schemas.microsoft.com/office/drawing/2014/main" id="{B7AEDE4C-C494-4FE9-90F2-9E8AB74B2594}"/>
                </a:ext>
              </a:extLst>
            </p:cNvPr>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6" name="Google Shape;6022;p104">
              <a:extLst>
                <a:ext uri="{FF2B5EF4-FFF2-40B4-BE49-F238E27FC236}">
                  <a16:creationId xmlns:a16="http://schemas.microsoft.com/office/drawing/2014/main" id="{1469FA31-9763-502F-EB8D-4970A3BBEAAA}"/>
                </a:ext>
              </a:extLst>
            </p:cNvPr>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7" name="Google Shape;6023;p104">
              <a:extLst>
                <a:ext uri="{FF2B5EF4-FFF2-40B4-BE49-F238E27FC236}">
                  <a16:creationId xmlns:a16="http://schemas.microsoft.com/office/drawing/2014/main" id="{39E05320-3F91-8066-91EA-B0BCA174547C}"/>
                </a:ext>
              </a:extLst>
            </p:cNvPr>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8" name="Google Shape;6024;p104">
              <a:extLst>
                <a:ext uri="{FF2B5EF4-FFF2-40B4-BE49-F238E27FC236}">
                  <a16:creationId xmlns:a16="http://schemas.microsoft.com/office/drawing/2014/main" id="{3A373186-278C-0490-DAF6-2FF6C726DA83}"/>
                </a:ext>
              </a:extLst>
            </p:cNvPr>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59" name="Google Shape;6025;p104">
              <a:extLst>
                <a:ext uri="{FF2B5EF4-FFF2-40B4-BE49-F238E27FC236}">
                  <a16:creationId xmlns:a16="http://schemas.microsoft.com/office/drawing/2014/main" id="{082D912C-664C-8403-3741-1EFE987F6B34}"/>
                </a:ext>
              </a:extLst>
            </p:cNvPr>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0" name="Google Shape;6026;p104">
              <a:extLst>
                <a:ext uri="{FF2B5EF4-FFF2-40B4-BE49-F238E27FC236}">
                  <a16:creationId xmlns:a16="http://schemas.microsoft.com/office/drawing/2014/main" id="{83653D5D-1638-62DB-24BC-995F526FF281}"/>
                </a:ext>
              </a:extLst>
            </p:cNvPr>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1" name="Google Shape;6027;p104">
              <a:extLst>
                <a:ext uri="{FF2B5EF4-FFF2-40B4-BE49-F238E27FC236}">
                  <a16:creationId xmlns:a16="http://schemas.microsoft.com/office/drawing/2014/main" id="{B9846FCE-2FF9-DB3A-0F18-5243650C3057}"/>
                </a:ext>
              </a:extLst>
            </p:cNvPr>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2" name="Google Shape;6028;p104">
              <a:extLst>
                <a:ext uri="{FF2B5EF4-FFF2-40B4-BE49-F238E27FC236}">
                  <a16:creationId xmlns:a16="http://schemas.microsoft.com/office/drawing/2014/main" id="{551EFBC8-F753-4AF8-6018-CDC4DA06D69A}"/>
                </a:ext>
              </a:extLst>
            </p:cNvPr>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3" name="Google Shape;6029;p104">
              <a:extLst>
                <a:ext uri="{FF2B5EF4-FFF2-40B4-BE49-F238E27FC236}">
                  <a16:creationId xmlns:a16="http://schemas.microsoft.com/office/drawing/2014/main" id="{055F95BC-1AF0-C6C5-A62F-7CD84A3D00A8}"/>
                </a:ext>
              </a:extLst>
            </p:cNvPr>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4" name="Google Shape;6030;p104">
              <a:extLst>
                <a:ext uri="{FF2B5EF4-FFF2-40B4-BE49-F238E27FC236}">
                  <a16:creationId xmlns:a16="http://schemas.microsoft.com/office/drawing/2014/main" id="{22D4E6B5-EDAE-6C46-AA7A-9633A439E92E}"/>
                </a:ext>
              </a:extLst>
            </p:cNvPr>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5" name="Google Shape;6031;p104">
              <a:extLst>
                <a:ext uri="{FF2B5EF4-FFF2-40B4-BE49-F238E27FC236}">
                  <a16:creationId xmlns:a16="http://schemas.microsoft.com/office/drawing/2014/main" id="{D8DACD3F-C8B5-6644-B398-9B14D12E7CE0}"/>
                </a:ext>
              </a:extLst>
            </p:cNvPr>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6" name="Google Shape;6032;p104">
              <a:extLst>
                <a:ext uri="{FF2B5EF4-FFF2-40B4-BE49-F238E27FC236}">
                  <a16:creationId xmlns:a16="http://schemas.microsoft.com/office/drawing/2014/main" id="{CE665AC2-C454-89AC-0397-A9F01A740CAA}"/>
                </a:ext>
              </a:extLst>
            </p:cNvPr>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7" name="Google Shape;6033;p104">
              <a:extLst>
                <a:ext uri="{FF2B5EF4-FFF2-40B4-BE49-F238E27FC236}">
                  <a16:creationId xmlns:a16="http://schemas.microsoft.com/office/drawing/2014/main" id="{4E5205E9-CC45-42D9-97A6-46E4E0E11126}"/>
                </a:ext>
              </a:extLst>
            </p:cNvPr>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8" name="Google Shape;6034;p104">
              <a:extLst>
                <a:ext uri="{FF2B5EF4-FFF2-40B4-BE49-F238E27FC236}">
                  <a16:creationId xmlns:a16="http://schemas.microsoft.com/office/drawing/2014/main" id="{670B928A-F331-FB16-8FB1-A687A9464053}"/>
                </a:ext>
              </a:extLst>
            </p:cNvPr>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69" name="Google Shape;6035;p104">
              <a:extLst>
                <a:ext uri="{FF2B5EF4-FFF2-40B4-BE49-F238E27FC236}">
                  <a16:creationId xmlns:a16="http://schemas.microsoft.com/office/drawing/2014/main" id="{A16E6171-9012-41EB-9400-EBFDD6757885}"/>
                </a:ext>
              </a:extLst>
            </p:cNvPr>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0" name="Google Shape;6036;p104">
              <a:extLst>
                <a:ext uri="{FF2B5EF4-FFF2-40B4-BE49-F238E27FC236}">
                  <a16:creationId xmlns:a16="http://schemas.microsoft.com/office/drawing/2014/main" id="{C7DBFB63-24E4-E7CC-4435-C9128503BFD8}"/>
                </a:ext>
              </a:extLst>
            </p:cNvPr>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1" name="Google Shape;6037;p104">
              <a:extLst>
                <a:ext uri="{FF2B5EF4-FFF2-40B4-BE49-F238E27FC236}">
                  <a16:creationId xmlns:a16="http://schemas.microsoft.com/office/drawing/2014/main" id="{80A31965-9AEF-A6E3-2CBC-62EDC2951381}"/>
                </a:ext>
              </a:extLst>
            </p:cNvPr>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2" name="Google Shape;6038;p104">
              <a:extLst>
                <a:ext uri="{FF2B5EF4-FFF2-40B4-BE49-F238E27FC236}">
                  <a16:creationId xmlns:a16="http://schemas.microsoft.com/office/drawing/2014/main" id="{9A437C4C-BCC9-8A90-7AE8-1DA85467A99E}"/>
                </a:ext>
              </a:extLst>
            </p:cNvPr>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3" name="Google Shape;6039;p104">
              <a:extLst>
                <a:ext uri="{FF2B5EF4-FFF2-40B4-BE49-F238E27FC236}">
                  <a16:creationId xmlns:a16="http://schemas.microsoft.com/office/drawing/2014/main" id="{7B9A08D7-7138-6D7B-9E40-593E3C148A68}"/>
                </a:ext>
              </a:extLst>
            </p:cNvPr>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4" name="Google Shape;6040;p104">
              <a:extLst>
                <a:ext uri="{FF2B5EF4-FFF2-40B4-BE49-F238E27FC236}">
                  <a16:creationId xmlns:a16="http://schemas.microsoft.com/office/drawing/2014/main" id="{2B3FBE58-433E-B971-01AB-0792FBC021B8}"/>
                </a:ext>
              </a:extLst>
            </p:cNvPr>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5" name="Google Shape;6041;p104">
              <a:extLst>
                <a:ext uri="{FF2B5EF4-FFF2-40B4-BE49-F238E27FC236}">
                  <a16:creationId xmlns:a16="http://schemas.microsoft.com/office/drawing/2014/main" id="{2E093284-F5DA-FA9E-F150-86059A79F607}"/>
                </a:ext>
              </a:extLst>
            </p:cNvPr>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6" name="Google Shape;6042;p104">
              <a:extLst>
                <a:ext uri="{FF2B5EF4-FFF2-40B4-BE49-F238E27FC236}">
                  <a16:creationId xmlns:a16="http://schemas.microsoft.com/office/drawing/2014/main" id="{818CD805-8F34-DD14-7B95-E9EE5BDD37EB}"/>
                </a:ext>
              </a:extLst>
            </p:cNvPr>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7" name="Google Shape;6043;p104">
              <a:extLst>
                <a:ext uri="{FF2B5EF4-FFF2-40B4-BE49-F238E27FC236}">
                  <a16:creationId xmlns:a16="http://schemas.microsoft.com/office/drawing/2014/main" id="{A239B095-9454-32C5-9024-0A9DD241EC45}"/>
                </a:ext>
              </a:extLst>
            </p:cNvPr>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8" name="Google Shape;6044;p104">
              <a:extLst>
                <a:ext uri="{FF2B5EF4-FFF2-40B4-BE49-F238E27FC236}">
                  <a16:creationId xmlns:a16="http://schemas.microsoft.com/office/drawing/2014/main" id="{2BF8B178-50CC-0DA1-91ED-6B8AAE284367}"/>
                </a:ext>
              </a:extLst>
            </p:cNvPr>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79" name="Google Shape;6045;p104">
              <a:extLst>
                <a:ext uri="{FF2B5EF4-FFF2-40B4-BE49-F238E27FC236}">
                  <a16:creationId xmlns:a16="http://schemas.microsoft.com/office/drawing/2014/main" id="{A60BFB58-9539-7436-7911-B2E644B9B9F7}"/>
                </a:ext>
              </a:extLst>
            </p:cNvPr>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0" name="Google Shape;6046;p104">
              <a:extLst>
                <a:ext uri="{FF2B5EF4-FFF2-40B4-BE49-F238E27FC236}">
                  <a16:creationId xmlns:a16="http://schemas.microsoft.com/office/drawing/2014/main" id="{A0168200-E153-4595-FE18-989B67166A02}"/>
                </a:ext>
              </a:extLst>
            </p:cNvPr>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1" name="Google Shape;6047;p104">
              <a:extLst>
                <a:ext uri="{FF2B5EF4-FFF2-40B4-BE49-F238E27FC236}">
                  <a16:creationId xmlns:a16="http://schemas.microsoft.com/office/drawing/2014/main" id="{F81286EC-38D0-E2AA-E2D2-50A46CC616AE}"/>
                </a:ext>
              </a:extLst>
            </p:cNvPr>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2" name="Google Shape;6048;p104">
              <a:extLst>
                <a:ext uri="{FF2B5EF4-FFF2-40B4-BE49-F238E27FC236}">
                  <a16:creationId xmlns:a16="http://schemas.microsoft.com/office/drawing/2014/main" id="{572C019F-D052-0A14-C7EB-6C7501BDD092}"/>
                </a:ext>
              </a:extLst>
            </p:cNvPr>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3" name="Google Shape;6049;p104">
              <a:extLst>
                <a:ext uri="{FF2B5EF4-FFF2-40B4-BE49-F238E27FC236}">
                  <a16:creationId xmlns:a16="http://schemas.microsoft.com/office/drawing/2014/main" id="{2A89A4FE-E75F-AD17-D94A-DE6B0D5DFFCD}"/>
                </a:ext>
              </a:extLst>
            </p:cNvPr>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4" name="Google Shape;6050;p104">
              <a:extLst>
                <a:ext uri="{FF2B5EF4-FFF2-40B4-BE49-F238E27FC236}">
                  <a16:creationId xmlns:a16="http://schemas.microsoft.com/office/drawing/2014/main" id="{55AE6EA9-C61E-05B6-250F-F916B3DE1B0F}"/>
                </a:ext>
              </a:extLst>
            </p:cNvPr>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5" name="Google Shape;6051;p104">
              <a:extLst>
                <a:ext uri="{FF2B5EF4-FFF2-40B4-BE49-F238E27FC236}">
                  <a16:creationId xmlns:a16="http://schemas.microsoft.com/office/drawing/2014/main" id="{3264BE1E-CEA8-C44D-5FF3-534DA9380F19}"/>
                </a:ext>
              </a:extLst>
            </p:cNvPr>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6" name="Google Shape;6052;p104">
              <a:extLst>
                <a:ext uri="{FF2B5EF4-FFF2-40B4-BE49-F238E27FC236}">
                  <a16:creationId xmlns:a16="http://schemas.microsoft.com/office/drawing/2014/main" id="{D793013B-FA9C-40BB-A48F-03BB419DA7C5}"/>
                </a:ext>
              </a:extLst>
            </p:cNvPr>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7" name="Google Shape;6053;p104">
              <a:extLst>
                <a:ext uri="{FF2B5EF4-FFF2-40B4-BE49-F238E27FC236}">
                  <a16:creationId xmlns:a16="http://schemas.microsoft.com/office/drawing/2014/main" id="{3CF53591-B800-BA4A-E925-77BB3CDA2615}"/>
                </a:ext>
              </a:extLst>
            </p:cNvPr>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8" name="Google Shape;6054;p104">
              <a:extLst>
                <a:ext uri="{FF2B5EF4-FFF2-40B4-BE49-F238E27FC236}">
                  <a16:creationId xmlns:a16="http://schemas.microsoft.com/office/drawing/2014/main" id="{6DA8E20B-EFFB-C7D4-123F-58F5DFD12294}"/>
                </a:ext>
              </a:extLst>
            </p:cNvPr>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89" name="Google Shape;6055;p104">
              <a:extLst>
                <a:ext uri="{FF2B5EF4-FFF2-40B4-BE49-F238E27FC236}">
                  <a16:creationId xmlns:a16="http://schemas.microsoft.com/office/drawing/2014/main" id="{ADD7354C-E75C-034A-393B-BBE2BE0C7605}"/>
                </a:ext>
              </a:extLst>
            </p:cNvPr>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0" name="Google Shape;6056;p104">
              <a:extLst>
                <a:ext uri="{FF2B5EF4-FFF2-40B4-BE49-F238E27FC236}">
                  <a16:creationId xmlns:a16="http://schemas.microsoft.com/office/drawing/2014/main" id="{05DDF0CE-28D6-0F62-F6F9-939A8D994037}"/>
                </a:ext>
              </a:extLst>
            </p:cNvPr>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1" name="Google Shape;6057;p104">
              <a:extLst>
                <a:ext uri="{FF2B5EF4-FFF2-40B4-BE49-F238E27FC236}">
                  <a16:creationId xmlns:a16="http://schemas.microsoft.com/office/drawing/2014/main" id="{33F4171B-73C1-0CE1-6B31-43D4DD99AE51}"/>
                </a:ext>
              </a:extLst>
            </p:cNvPr>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2" name="Google Shape;6058;p104">
              <a:extLst>
                <a:ext uri="{FF2B5EF4-FFF2-40B4-BE49-F238E27FC236}">
                  <a16:creationId xmlns:a16="http://schemas.microsoft.com/office/drawing/2014/main" id="{3A533E05-1878-1F84-5915-B67E8947CBDE}"/>
                </a:ext>
              </a:extLst>
            </p:cNvPr>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3" name="Google Shape;6059;p104">
              <a:extLst>
                <a:ext uri="{FF2B5EF4-FFF2-40B4-BE49-F238E27FC236}">
                  <a16:creationId xmlns:a16="http://schemas.microsoft.com/office/drawing/2014/main" id="{A7A53EB4-E52B-8F05-C9DE-0D8790A6828F}"/>
                </a:ext>
              </a:extLst>
            </p:cNvPr>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4" name="Google Shape;6060;p104">
              <a:extLst>
                <a:ext uri="{FF2B5EF4-FFF2-40B4-BE49-F238E27FC236}">
                  <a16:creationId xmlns:a16="http://schemas.microsoft.com/office/drawing/2014/main" id="{F96A6045-CBEE-C262-F561-D2926DF4462B}"/>
                </a:ext>
              </a:extLst>
            </p:cNvPr>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5" name="Google Shape;6061;p104">
              <a:extLst>
                <a:ext uri="{FF2B5EF4-FFF2-40B4-BE49-F238E27FC236}">
                  <a16:creationId xmlns:a16="http://schemas.microsoft.com/office/drawing/2014/main" id="{EE1AA1A2-714E-2947-64BB-CAD68EFA4348}"/>
                </a:ext>
              </a:extLst>
            </p:cNvPr>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6" name="Google Shape;6062;p104">
              <a:extLst>
                <a:ext uri="{FF2B5EF4-FFF2-40B4-BE49-F238E27FC236}">
                  <a16:creationId xmlns:a16="http://schemas.microsoft.com/office/drawing/2014/main" id="{60F97CE8-3F55-E0DF-FF77-AA1426531961}"/>
                </a:ext>
              </a:extLst>
            </p:cNvPr>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7" name="Google Shape;6063;p104">
              <a:extLst>
                <a:ext uri="{FF2B5EF4-FFF2-40B4-BE49-F238E27FC236}">
                  <a16:creationId xmlns:a16="http://schemas.microsoft.com/office/drawing/2014/main" id="{DFD7434D-92C7-5F77-3082-4A3DC7724AAC}"/>
                </a:ext>
              </a:extLst>
            </p:cNvPr>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8" name="Google Shape;6064;p104">
              <a:extLst>
                <a:ext uri="{FF2B5EF4-FFF2-40B4-BE49-F238E27FC236}">
                  <a16:creationId xmlns:a16="http://schemas.microsoft.com/office/drawing/2014/main" id="{F0CE9FF6-CBBC-13B1-E5CA-D5ECB0CFF73D}"/>
                </a:ext>
              </a:extLst>
            </p:cNvPr>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099" name="Google Shape;6065;p104">
              <a:extLst>
                <a:ext uri="{FF2B5EF4-FFF2-40B4-BE49-F238E27FC236}">
                  <a16:creationId xmlns:a16="http://schemas.microsoft.com/office/drawing/2014/main" id="{A4EF71D7-7509-1356-BB4B-A113452B200D}"/>
                </a:ext>
              </a:extLst>
            </p:cNvPr>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0" name="Google Shape;6066;p104">
              <a:extLst>
                <a:ext uri="{FF2B5EF4-FFF2-40B4-BE49-F238E27FC236}">
                  <a16:creationId xmlns:a16="http://schemas.microsoft.com/office/drawing/2014/main" id="{5E49E783-CAE9-B507-3E65-DDF9DE44C0EF}"/>
                </a:ext>
              </a:extLst>
            </p:cNvPr>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1" name="Google Shape;6067;p104">
              <a:extLst>
                <a:ext uri="{FF2B5EF4-FFF2-40B4-BE49-F238E27FC236}">
                  <a16:creationId xmlns:a16="http://schemas.microsoft.com/office/drawing/2014/main" id="{0721E8F1-92AD-690D-CEF0-2644EBA45F3D}"/>
                </a:ext>
              </a:extLst>
            </p:cNvPr>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2" name="Google Shape;6068;p104">
              <a:extLst>
                <a:ext uri="{FF2B5EF4-FFF2-40B4-BE49-F238E27FC236}">
                  <a16:creationId xmlns:a16="http://schemas.microsoft.com/office/drawing/2014/main" id="{2C280E05-C295-8EA8-9DFE-3E8EBCAE7D6D}"/>
                </a:ext>
              </a:extLst>
            </p:cNvPr>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3" name="Google Shape;6069;p104">
              <a:extLst>
                <a:ext uri="{FF2B5EF4-FFF2-40B4-BE49-F238E27FC236}">
                  <a16:creationId xmlns:a16="http://schemas.microsoft.com/office/drawing/2014/main" id="{72DB6628-930B-23CA-2DFF-39971FA32D22}"/>
                </a:ext>
              </a:extLst>
            </p:cNvPr>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4" name="Google Shape;6070;p104">
              <a:extLst>
                <a:ext uri="{FF2B5EF4-FFF2-40B4-BE49-F238E27FC236}">
                  <a16:creationId xmlns:a16="http://schemas.microsoft.com/office/drawing/2014/main" id="{EDCE5EF3-2366-AD64-70C3-9F9A72EB223F}"/>
                </a:ext>
              </a:extLst>
            </p:cNvPr>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5" name="Google Shape;6071;p104">
              <a:extLst>
                <a:ext uri="{FF2B5EF4-FFF2-40B4-BE49-F238E27FC236}">
                  <a16:creationId xmlns:a16="http://schemas.microsoft.com/office/drawing/2014/main" id="{6129A347-DCAD-7431-666C-1BAF0AFBAD4A}"/>
                </a:ext>
              </a:extLst>
            </p:cNvPr>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6" name="Google Shape;6072;p104">
              <a:extLst>
                <a:ext uri="{FF2B5EF4-FFF2-40B4-BE49-F238E27FC236}">
                  <a16:creationId xmlns:a16="http://schemas.microsoft.com/office/drawing/2014/main" id="{4066C4D7-5896-2538-DE92-1652C608B20B}"/>
                </a:ext>
              </a:extLst>
            </p:cNvPr>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7" name="Google Shape;6073;p104">
              <a:extLst>
                <a:ext uri="{FF2B5EF4-FFF2-40B4-BE49-F238E27FC236}">
                  <a16:creationId xmlns:a16="http://schemas.microsoft.com/office/drawing/2014/main" id="{EFB8DF2B-D068-B55D-C5FA-44F1C73A42DF}"/>
                </a:ext>
              </a:extLst>
            </p:cNvPr>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8" name="Google Shape;6074;p104">
              <a:extLst>
                <a:ext uri="{FF2B5EF4-FFF2-40B4-BE49-F238E27FC236}">
                  <a16:creationId xmlns:a16="http://schemas.microsoft.com/office/drawing/2014/main" id="{A0412900-1BC3-B341-3873-AFB3F1E8D3E2}"/>
                </a:ext>
              </a:extLst>
            </p:cNvPr>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09" name="Google Shape;6075;p104">
              <a:extLst>
                <a:ext uri="{FF2B5EF4-FFF2-40B4-BE49-F238E27FC236}">
                  <a16:creationId xmlns:a16="http://schemas.microsoft.com/office/drawing/2014/main" id="{7221D9AA-3A0B-52DF-4F63-15053043C69B}"/>
                </a:ext>
              </a:extLst>
            </p:cNvPr>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0" name="Google Shape;6076;p104">
              <a:extLst>
                <a:ext uri="{FF2B5EF4-FFF2-40B4-BE49-F238E27FC236}">
                  <a16:creationId xmlns:a16="http://schemas.microsoft.com/office/drawing/2014/main" id="{A5A64AA9-D8A3-4012-BAFE-D809B77D2F3B}"/>
                </a:ext>
              </a:extLst>
            </p:cNvPr>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1" name="Google Shape;6077;p104">
              <a:extLst>
                <a:ext uri="{FF2B5EF4-FFF2-40B4-BE49-F238E27FC236}">
                  <a16:creationId xmlns:a16="http://schemas.microsoft.com/office/drawing/2014/main" id="{CEB51BB4-80EA-41DE-C02A-A252B662193A}"/>
                </a:ext>
              </a:extLst>
            </p:cNvPr>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2" name="Google Shape;6078;p104">
              <a:extLst>
                <a:ext uri="{FF2B5EF4-FFF2-40B4-BE49-F238E27FC236}">
                  <a16:creationId xmlns:a16="http://schemas.microsoft.com/office/drawing/2014/main" id="{F8C912B7-4928-3872-E527-0EEA0BD0F09D}"/>
                </a:ext>
              </a:extLst>
            </p:cNvPr>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3" name="Google Shape;6079;p104">
              <a:extLst>
                <a:ext uri="{FF2B5EF4-FFF2-40B4-BE49-F238E27FC236}">
                  <a16:creationId xmlns:a16="http://schemas.microsoft.com/office/drawing/2014/main" id="{6B9E755D-4B58-5664-55D0-A3E193B8BCC0}"/>
                </a:ext>
              </a:extLst>
            </p:cNvPr>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4" name="Google Shape;6080;p104">
              <a:extLst>
                <a:ext uri="{FF2B5EF4-FFF2-40B4-BE49-F238E27FC236}">
                  <a16:creationId xmlns:a16="http://schemas.microsoft.com/office/drawing/2014/main" id="{F4600580-C1B0-FB1A-2234-E71A160F5E45}"/>
                </a:ext>
              </a:extLst>
            </p:cNvPr>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5" name="Google Shape;6081;p104">
              <a:extLst>
                <a:ext uri="{FF2B5EF4-FFF2-40B4-BE49-F238E27FC236}">
                  <a16:creationId xmlns:a16="http://schemas.microsoft.com/office/drawing/2014/main" id="{EB80846C-5210-A0D2-272D-770BB8200E91}"/>
                </a:ext>
              </a:extLst>
            </p:cNvPr>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6" name="Google Shape;6082;p104">
              <a:extLst>
                <a:ext uri="{FF2B5EF4-FFF2-40B4-BE49-F238E27FC236}">
                  <a16:creationId xmlns:a16="http://schemas.microsoft.com/office/drawing/2014/main" id="{1B6FB3C2-5796-222A-23DC-37BB79BF7670}"/>
                </a:ext>
              </a:extLst>
            </p:cNvPr>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7" name="Google Shape;6083;p104">
              <a:extLst>
                <a:ext uri="{FF2B5EF4-FFF2-40B4-BE49-F238E27FC236}">
                  <a16:creationId xmlns:a16="http://schemas.microsoft.com/office/drawing/2014/main" id="{F3A31FB0-95F8-C3AD-23DA-CBBC472CD1BB}"/>
                </a:ext>
              </a:extLst>
            </p:cNvPr>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8" name="Google Shape;6084;p104">
              <a:extLst>
                <a:ext uri="{FF2B5EF4-FFF2-40B4-BE49-F238E27FC236}">
                  <a16:creationId xmlns:a16="http://schemas.microsoft.com/office/drawing/2014/main" id="{53CD788F-CD9A-D1A5-FACA-024DCF34E661}"/>
                </a:ext>
              </a:extLst>
            </p:cNvPr>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19" name="Google Shape;6085;p104">
              <a:extLst>
                <a:ext uri="{FF2B5EF4-FFF2-40B4-BE49-F238E27FC236}">
                  <a16:creationId xmlns:a16="http://schemas.microsoft.com/office/drawing/2014/main" id="{A931D8DE-7A11-47B1-F949-62367C8F96C6}"/>
                </a:ext>
              </a:extLst>
            </p:cNvPr>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0" name="Google Shape;6086;p104">
              <a:extLst>
                <a:ext uri="{FF2B5EF4-FFF2-40B4-BE49-F238E27FC236}">
                  <a16:creationId xmlns:a16="http://schemas.microsoft.com/office/drawing/2014/main" id="{1A4FC0DA-19E5-2965-CF04-925FDA5FC15D}"/>
                </a:ext>
              </a:extLst>
            </p:cNvPr>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1" name="Google Shape;6087;p104">
              <a:extLst>
                <a:ext uri="{FF2B5EF4-FFF2-40B4-BE49-F238E27FC236}">
                  <a16:creationId xmlns:a16="http://schemas.microsoft.com/office/drawing/2014/main" id="{69955872-4424-5721-64D7-4C2C619312CD}"/>
                </a:ext>
              </a:extLst>
            </p:cNvPr>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2" name="Google Shape;6088;p104">
              <a:extLst>
                <a:ext uri="{FF2B5EF4-FFF2-40B4-BE49-F238E27FC236}">
                  <a16:creationId xmlns:a16="http://schemas.microsoft.com/office/drawing/2014/main" id="{438A72EE-2A00-A1DF-73DB-67BD2675B9EF}"/>
                </a:ext>
              </a:extLst>
            </p:cNvPr>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3" name="Google Shape;6089;p104">
              <a:extLst>
                <a:ext uri="{FF2B5EF4-FFF2-40B4-BE49-F238E27FC236}">
                  <a16:creationId xmlns:a16="http://schemas.microsoft.com/office/drawing/2014/main" id="{24FB279B-0EE8-A302-B0EA-4E7FA1006146}"/>
                </a:ext>
              </a:extLst>
            </p:cNvPr>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4" name="Google Shape;6090;p104">
              <a:extLst>
                <a:ext uri="{FF2B5EF4-FFF2-40B4-BE49-F238E27FC236}">
                  <a16:creationId xmlns:a16="http://schemas.microsoft.com/office/drawing/2014/main" id="{3CD15A82-FA88-C9C7-3039-BF9ED1186EDD}"/>
                </a:ext>
              </a:extLst>
            </p:cNvPr>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5" name="Google Shape;6091;p104">
              <a:extLst>
                <a:ext uri="{FF2B5EF4-FFF2-40B4-BE49-F238E27FC236}">
                  <a16:creationId xmlns:a16="http://schemas.microsoft.com/office/drawing/2014/main" id="{C0AE67E8-20CB-FB70-E402-F432B55F996A}"/>
                </a:ext>
              </a:extLst>
            </p:cNvPr>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6" name="Google Shape;6092;p104">
              <a:extLst>
                <a:ext uri="{FF2B5EF4-FFF2-40B4-BE49-F238E27FC236}">
                  <a16:creationId xmlns:a16="http://schemas.microsoft.com/office/drawing/2014/main" id="{6E159580-9194-350C-63E1-D18DF5CEA4F8}"/>
                </a:ext>
              </a:extLst>
            </p:cNvPr>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7" name="Google Shape;6093;p104">
              <a:extLst>
                <a:ext uri="{FF2B5EF4-FFF2-40B4-BE49-F238E27FC236}">
                  <a16:creationId xmlns:a16="http://schemas.microsoft.com/office/drawing/2014/main" id="{56B5805B-7300-7C8E-042F-AB49FE75C98A}"/>
                </a:ext>
              </a:extLst>
            </p:cNvPr>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8" name="Google Shape;6094;p104">
              <a:extLst>
                <a:ext uri="{FF2B5EF4-FFF2-40B4-BE49-F238E27FC236}">
                  <a16:creationId xmlns:a16="http://schemas.microsoft.com/office/drawing/2014/main" id="{7C177A86-ED5A-0EFB-E5A9-5E00DBAB5367}"/>
                </a:ext>
              </a:extLst>
            </p:cNvPr>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29" name="Google Shape;6095;p104">
              <a:extLst>
                <a:ext uri="{FF2B5EF4-FFF2-40B4-BE49-F238E27FC236}">
                  <a16:creationId xmlns:a16="http://schemas.microsoft.com/office/drawing/2014/main" id="{B1B0B746-BA3C-3C7A-FAB3-99393F03D7B8}"/>
                </a:ext>
              </a:extLst>
            </p:cNvPr>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0" name="Google Shape;6096;p104">
              <a:extLst>
                <a:ext uri="{FF2B5EF4-FFF2-40B4-BE49-F238E27FC236}">
                  <a16:creationId xmlns:a16="http://schemas.microsoft.com/office/drawing/2014/main" id="{A55E2B75-71B0-982B-386F-84E29778E9AF}"/>
                </a:ext>
              </a:extLst>
            </p:cNvPr>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1" name="Google Shape;6097;p104">
              <a:extLst>
                <a:ext uri="{FF2B5EF4-FFF2-40B4-BE49-F238E27FC236}">
                  <a16:creationId xmlns:a16="http://schemas.microsoft.com/office/drawing/2014/main" id="{ABF7424E-2FBD-939A-3C5B-998AFA6787AC}"/>
                </a:ext>
              </a:extLst>
            </p:cNvPr>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2" name="Google Shape;6098;p104">
              <a:extLst>
                <a:ext uri="{FF2B5EF4-FFF2-40B4-BE49-F238E27FC236}">
                  <a16:creationId xmlns:a16="http://schemas.microsoft.com/office/drawing/2014/main" id="{98CD13CA-50AA-81EB-A9D3-0E17142E8FD1}"/>
                </a:ext>
              </a:extLst>
            </p:cNvPr>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3" name="Google Shape;6099;p104">
              <a:extLst>
                <a:ext uri="{FF2B5EF4-FFF2-40B4-BE49-F238E27FC236}">
                  <a16:creationId xmlns:a16="http://schemas.microsoft.com/office/drawing/2014/main" id="{97BA4E62-2E09-0F80-61DA-AFEF7C4ED916}"/>
                </a:ext>
              </a:extLst>
            </p:cNvPr>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4" name="Google Shape;6100;p104">
              <a:extLst>
                <a:ext uri="{FF2B5EF4-FFF2-40B4-BE49-F238E27FC236}">
                  <a16:creationId xmlns:a16="http://schemas.microsoft.com/office/drawing/2014/main" id="{2C7E4FAC-1C68-610F-9FE8-66B4EC0795D5}"/>
                </a:ext>
              </a:extLst>
            </p:cNvPr>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5" name="Google Shape;6101;p104">
              <a:extLst>
                <a:ext uri="{FF2B5EF4-FFF2-40B4-BE49-F238E27FC236}">
                  <a16:creationId xmlns:a16="http://schemas.microsoft.com/office/drawing/2014/main" id="{DB77617D-80B8-19EA-DD12-D44A4ADE63F7}"/>
                </a:ext>
              </a:extLst>
            </p:cNvPr>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6" name="Google Shape;6102;p104">
              <a:extLst>
                <a:ext uri="{FF2B5EF4-FFF2-40B4-BE49-F238E27FC236}">
                  <a16:creationId xmlns:a16="http://schemas.microsoft.com/office/drawing/2014/main" id="{DCC6A178-E3A5-0E4C-AEDD-DEEEC67E1BB5}"/>
                </a:ext>
              </a:extLst>
            </p:cNvPr>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7" name="Google Shape;6103;p104">
              <a:extLst>
                <a:ext uri="{FF2B5EF4-FFF2-40B4-BE49-F238E27FC236}">
                  <a16:creationId xmlns:a16="http://schemas.microsoft.com/office/drawing/2014/main" id="{B52658ED-1B8A-8945-B932-25451F91CC7B}"/>
                </a:ext>
              </a:extLst>
            </p:cNvPr>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8" name="Google Shape;6104;p104">
              <a:extLst>
                <a:ext uri="{FF2B5EF4-FFF2-40B4-BE49-F238E27FC236}">
                  <a16:creationId xmlns:a16="http://schemas.microsoft.com/office/drawing/2014/main" id="{07F77DF6-55E2-2E7E-2EC6-3D4D097259A8}"/>
                </a:ext>
              </a:extLst>
            </p:cNvPr>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39" name="Google Shape;6105;p104">
              <a:extLst>
                <a:ext uri="{FF2B5EF4-FFF2-40B4-BE49-F238E27FC236}">
                  <a16:creationId xmlns:a16="http://schemas.microsoft.com/office/drawing/2014/main" id="{6945FE9B-017F-F45F-8653-C0F01EDFC088}"/>
                </a:ext>
              </a:extLst>
            </p:cNvPr>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0" name="Google Shape;6106;p104">
              <a:extLst>
                <a:ext uri="{FF2B5EF4-FFF2-40B4-BE49-F238E27FC236}">
                  <a16:creationId xmlns:a16="http://schemas.microsoft.com/office/drawing/2014/main" id="{707C5734-D5DB-0439-2035-FCF64A2933E1}"/>
                </a:ext>
              </a:extLst>
            </p:cNvPr>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1" name="Google Shape;6107;p104">
              <a:extLst>
                <a:ext uri="{FF2B5EF4-FFF2-40B4-BE49-F238E27FC236}">
                  <a16:creationId xmlns:a16="http://schemas.microsoft.com/office/drawing/2014/main" id="{1C8B3B79-D41F-8A1D-DC2E-A29BEA58F14D}"/>
                </a:ext>
              </a:extLst>
            </p:cNvPr>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2" name="Google Shape;6108;p104">
              <a:extLst>
                <a:ext uri="{FF2B5EF4-FFF2-40B4-BE49-F238E27FC236}">
                  <a16:creationId xmlns:a16="http://schemas.microsoft.com/office/drawing/2014/main" id="{70431A03-ACFF-3745-467E-21BFA3F8542D}"/>
                </a:ext>
              </a:extLst>
            </p:cNvPr>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3" name="Google Shape;6109;p104">
              <a:extLst>
                <a:ext uri="{FF2B5EF4-FFF2-40B4-BE49-F238E27FC236}">
                  <a16:creationId xmlns:a16="http://schemas.microsoft.com/office/drawing/2014/main" id="{5C53428A-4F0E-19DE-743B-E017B13C2200}"/>
                </a:ext>
              </a:extLst>
            </p:cNvPr>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4" name="Google Shape;6110;p104">
              <a:extLst>
                <a:ext uri="{FF2B5EF4-FFF2-40B4-BE49-F238E27FC236}">
                  <a16:creationId xmlns:a16="http://schemas.microsoft.com/office/drawing/2014/main" id="{A0350AC0-EFD7-0AFB-B8A9-E2E2540C7D6E}"/>
                </a:ext>
              </a:extLst>
            </p:cNvPr>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5" name="Google Shape;6111;p104">
              <a:extLst>
                <a:ext uri="{FF2B5EF4-FFF2-40B4-BE49-F238E27FC236}">
                  <a16:creationId xmlns:a16="http://schemas.microsoft.com/office/drawing/2014/main" id="{301A3D47-641E-4B1F-36F5-25E56429AA6A}"/>
                </a:ext>
              </a:extLst>
            </p:cNvPr>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6" name="Google Shape;6112;p104">
              <a:extLst>
                <a:ext uri="{FF2B5EF4-FFF2-40B4-BE49-F238E27FC236}">
                  <a16:creationId xmlns:a16="http://schemas.microsoft.com/office/drawing/2014/main" id="{6111DE17-AEFB-F3BD-05EB-F4A6E169AF15}"/>
                </a:ext>
              </a:extLst>
            </p:cNvPr>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7" name="Google Shape;6113;p104">
              <a:extLst>
                <a:ext uri="{FF2B5EF4-FFF2-40B4-BE49-F238E27FC236}">
                  <a16:creationId xmlns:a16="http://schemas.microsoft.com/office/drawing/2014/main" id="{897ED3FB-E599-03EE-135C-7C1069F77BD2}"/>
                </a:ext>
              </a:extLst>
            </p:cNvPr>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8" name="Google Shape;6114;p104">
              <a:extLst>
                <a:ext uri="{FF2B5EF4-FFF2-40B4-BE49-F238E27FC236}">
                  <a16:creationId xmlns:a16="http://schemas.microsoft.com/office/drawing/2014/main" id="{8CF2A9B7-731B-E663-DB74-B167914B7045}"/>
                </a:ext>
              </a:extLst>
            </p:cNvPr>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49" name="Google Shape;6115;p104">
              <a:extLst>
                <a:ext uri="{FF2B5EF4-FFF2-40B4-BE49-F238E27FC236}">
                  <a16:creationId xmlns:a16="http://schemas.microsoft.com/office/drawing/2014/main" id="{B3328A62-4EF6-560E-BC53-71881C5932FA}"/>
                </a:ext>
              </a:extLst>
            </p:cNvPr>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0" name="Google Shape;6116;p104">
              <a:extLst>
                <a:ext uri="{FF2B5EF4-FFF2-40B4-BE49-F238E27FC236}">
                  <a16:creationId xmlns:a16="http://schemas.microsoft.com/office/drawing/2014/main" id="{BE14B375-FF91-D716-0E3C-69E8DFB06D7E}"/>
                </a:ext>
              </a:extLst>
            </p:cNvPr>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1" name="Google Shape;6117;p104">
              <a:extLst>
                <a:ext uri="{FF2B5EF4-FFF2-40B4-BE49-F238E27FC236}">
                  <a16:creationId xmlns:a16="http://schemas.microsoft.com/office/drawing/2014/main" id="{15683D9B-6046-6286-B8EA-BC140357D777}"/>
                </a:ext>
              </a:extLst>
            </p:cNvPr>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2" name="Google Shape;6118;p104">
              <a:extLst>
                <a:ext uri="{FF2B5EF4-FFF2-40B4-BE49-F238E27FC236}">
                  <a16:creationId xmlns:a16="http://schemas.microsoft.com/office/drawing/2014/main" id="{579DBF8D-92AC-9D66-33C5-523ED4473A95}"/>
                </a:ext>
              </a:extLst>
            </p:cNvPr>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3" name="Google Shape;6119;p104">
              <a:extLst>
                <a:ext uri="{FF2B5EF4-FFF2-40B4-BE49-F238E27FC236}">
                  <a16:creationId xmlns:a16="http://schemas.microsoft.com/office/drawing/2014/main" id="{9E5C8EF5-21C4-BFDF-7217-0DC72C524553}"/>
                </a:ext>
              </a:extLst>
            </p:cNvPr>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4" name="Google Shape;6120;p104">
              <a:extLst>
                <a:ext uri="{FF2B5EF4-FFF2-40B4-BE49-F238E27FC236}">
                  <a16:creationId xmlns:a16="http://schemas.microsoft.com/office/drawing/2014/main" id="{C8351B6C-2FB0-7015-4CC5-E5B5A11DE88A}"/>
                </a:ext>
              </a:extLst>
            </p:cNvPr>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5" name="Google Shape;6121;p104">
              <a:extLst>
                <a:ext uri="{FF2B5EF4-FFF2-40B4-BE49-F238E27FC236}">
                  <a16:creationId xmlns:a16="http://schemas.microsoft.com/office/drawing/2014/main" id="{058F8006-5BD7-0FD9-6160-739FFAD58148}"/>
                </a:ext>
              </a:extLst>
            </p:cNvPr>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6" name="Google Shape;6122;p104">
              <a:extLst>
                <a:ext uri="{FF2B5EF4-FFF2-40B4-BE49-F238E27FC236}">
                  <a16:creationId xmlns:a16="http://schemas.microsoft.com/office/drawing/2014/main" id="{FA3E85FF-237E-8E05-0FA2-1AD189188F11}"/>
                </a:ext>
              </a:extLst>
            </p:cNvPr>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7" name="Google Shape;6123;p104">
              <a:extLst>
                <a:ext uri="{FF2B5EF4-FFF2-40B4-BE49-F238E27FC236}">
                  <a16:creationId xmlns:a16="http://schemas.microsoft.com/office/drawing/2014/main" id="{5292F5DE-4114-3B63-5810-B7951E94E23D}"/>
                </a:ext>
              </a:extLst>
            </p:cNvPr>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8" name="Google Shape;6124;p104">
              <a:extLst>
                <a:ext uri="{FF2B5EF4-FFF2-40B4-BE49-F238E27FC236}">
                  <a16:creationId xmlns:a16="http://schemas.microsoft.com/office/drawing/2014/main" id="{22DC3319-9CCA-777E-A705-B5417DFF5DFA}"/>
                </a:ext>
              </a:extLst>
            </p:cNvPr>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59" name="Google Shape;6125;p104">
              <a:extLst>
                <a:ext uri="{FF2B5EF4-FFF2-40B4-BE49-F238E27FC236}">
                  <a16:creationId xmlns:a16="http://schemas.microsoft.com/office/drawing/2014/main" id="{A140FC54-A86C-C6C0-60B7-77168E2A446C}"/>
                </a:ext>
              </a:extLst>
            </p:cNvPr>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0" name="Google Shape;6126;p104">
              <a:extLst>
                <a:ext uri="{FF2B5EF4-FFF2-40B4-BE49-F238E27FC236}">
                  <a16:creationId xmlns:a16="http://schemas.microsoft.com/office/drawing/2014/main" id="{E6FA5AFD-19D3-CC52-165A-CE1B9D4DE8FE}"/>
                </a:ext>
              </a:extLst>
            </p:cNvPr>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1" name="Google Shape;6127;p104">
              <a:extLst>
                <a:ext uri="{FF2B5EF4-FFF2-40B4-BE49-F238E27FC236}">
                  <a16:creationId xmlns:a16="http://schemas.microsoft.com/office/drawing/2014/main" id="{610DC50F-AE98-4466-651C-850FFA8EC91A}"/>
                </a:ext>
              </a:extLst>
            </p:cNvPr>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2" name="Google Shape;6128;p104">
              <a:extLst>
                <a:ext uri="{FF2B5EF4-FFF2-40B4-BE49-F238E27FC236}">
                  <a16:creationId xmlns:a16="http://schemas.microsoft.com/office/drawing/2014/main" id="{628F734E-C694-D1C0-8A17-43175B52BD1E}"/>
                </a:ext>
              </a:extLst>
            </p:cNvPr>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3" name="Google Shape;6129;p104">
              <a:extLst>
                <a:ext uri="{FF2B5EF4-FFF2-40B4-BE49-F238E27FC236}">
                  <a16:creationId xmlns:a16="http://schemas.microsoft.com/office/drawing/2014/main" id="{25FDBC33-CC5E-7667-817C-FA1B037CFBDC}"/>
                </a:ext>
              </a:extLst>
            </p:cNvPr>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4" name="Google Shape;6130;p104">
              <a:extLst>
                <a:ext uri="{FF2B5EF4-FFF2-40B4-BE49-F238E27FC236}">
                  <a16:creationId xmlns:a16="http://schemas.microsoft.com/office/drawing/2014/main" id="{01F75B80-3C70-2ED6-59B7-D6CE7495F9FC}"/>
                </a:ext>
              </a:extLst>
            </p:cNvPr>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5" name="Google Shape;6131;p104">
              <a:extLst>
                <a:ext uri="{FF2B5EF4-FFF2-40B4-BE49-F238E27FC236}">
                  <a16:creationId xmlns:a16="http://schemas.microsoft.com/office/drawing/2014/main" id="{0A1853A2-B6A3-025A-2344-92F92AE56990}"/>
                </a:ext>
              </a:extLst>
            </p:cNvPr>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6" name="Google Shape;6132;p104">
              <a:extLst>
                <a:ext uri="{FF2B5EF4-FFF2-40B4-BE49-F238E27FC236}">
                  <a16:creationId xmlns:a16="http://schemas.microsoft.com/office/drawing/2014/main" id="{20ACFE03-1734-89BD-432A-B5028C025F24}"/>
                </a:ext>
              </a:extLst>
            </p:cNvPr>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7" name="Google Shape;6133;p104">
              <a:extLst>
                <a:ext uri="{FF2B5EF4-FFF2-40B4-BE49-F238E27FC236}">
                  <a16:creationId xmlns:a16="http://schemas.microsoft.com/office/drawing/2014/main" id="{0A2B16A4-962A-46CE-C741-3722F18EE848}"/>
                </a:ext>
              </a:extLst>
            </p:cNvPr>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8" name="Google Shape;6134;p104">
              <a:extLst>
                <a:ext uri="{FF2B5EF4-FFF2-40B4-BE49-F238E27FC236}">
                  <a16:creationId xmlns:a16="http://schemas.microsoft.com/office/drawing/2014/main" id="{C4B6AC32-5499-F012-D74D-87953010FCCD}"/>
                </a:ext>
              </a:extLst>
            </p:cNvPr>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69" name="Google Shape;6135;p104">
              <a:extLst>
                <a:ext uri="{FF2B5EF4-FFF2-40B4-BE49-F238E27FC236}">
                  <a16:creationId xmlns:a16="http://schemas.microsoft.com/office/drawing/2014/main" id="{5934285A-5CFB-E187-F369-90C70F5F6269}"/>
                </a:ext>
              </a:extLst>
            </p:cNvPr>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0" name="Google Shape;6136;p104">
              <a:extLst>
                <a:ext uri="{FF2B5EF4-FFF2-40B4-BE49-F238E27FC236}">
                  <a16:creationId xmlns:a16="http://schemas.microsoft.com/office/drawing/2014/main" id="{89463E11-6CBA-9119-710A-E6F73BFBD002}"/>
                </a:ext>
              </a:extLst>
            </p:cNvPr>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1" name="Google Shape;6137;p104">
              <a:extLst>
                <a:ext uri="{FF2B5EF4-FFF2-40B4-BE49-F238E27FC236}">
                  <a16:creationId xmlns:a16="http://schemas.microsoft.com/office/drawing/2014/main" id="{D845AF6B-A75A-8931-1335-21E35A18FA2B}"/>
                </a:ext>
              </a:extLst>
            </p:cNvPr>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2" name="Google Shape;6138;p104">
              <a:extLst>
                <a:ext uri="{FF2B5EF4-FFF2-40B4-BE49-F238E27FC236}">
                  <a16:creationId xmlns:a16="http://schemas.microsoft.com/office/drawing/2014/main" id="{1DBA1654-D7BC-4D92-543E-F64D9BA706E2}"/>
                </a:ext>
              </a:extLst>
            </p:cNvPr>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3" name="Google Shape;6139;p104">
              <a:extLst>
                <a:ext uri="{FF2B5EF4-FFF2-40B4-BE49-F238E27FC236}">
                  <a16:creationId xmlns:a16="http://schemas.microsoft.com/office/drawing/2014/main" id="{4958EDDB-622D-0DC5-771F-103234775849}"/>
                </a:ext>
              </a:extLst>
            </p:cNvPr>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4" name="Google Shape;6140;p104">
              <a:extLst>
                <a:ext uri="{FF2B5EF4-FFF2-40B4-BE49-F238E27FC236}">
                  <a16:creationId xmlns:a16="http://schemas.microsoft.com/office/drawing/2014/main" id="{7332FF8C-7321-30CA-19F1-8ADEEDC2E16A}"/>
                </a:ext>
              </a:extLst>
            </p:cNvPr>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5" name="Google Shape;6141;p104">
              <a:extLst>
                <a:ext uri="{FF2B5EF4-FFF2-40B4-BE49-F238E27FC236}">
                  <a16:creationId xmlns:a16="http://schemas.microsoft.com/office/drawing/2014/main" id="{E5FE0E32-6BC3-AB67-3BBF-FF6BA4EAE3F7}"/>
                </a:ext>
              </a:extLst>
            </p:cNvPr>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6" name="Google Shape;6142;p104">
              <a:extLst>
                <a:ext uri="{FF2B5EF4-FFF2-40B4-BE49-F238E27FC236}">
                  <a16:creationId xmlns:a16="http://schemas.microsoft.com/office/drawing/2014/main" id="{E2E1313C-9B25-1CFC-B879-EFAFE00917B8}"/>
                </a:ext>
              </a:extLst>
            </p:cNvPr>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7" name="Google Shape;6143;p104">
              <a:extLst>
                <a:ext uri="{FF2B5EF4-FFF2-40B4-BE49-F238E27FC236}">
                  <a16:creationId xmlns:a16="http://schemas.microsoft.com/office/drawing/2014/main" id="{2EC3EE2B-1D9F-5660-D73A-BD6369FFB41A}"/>
                </a:ext>
              </a:extLst>
            </p:cNvPr>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8" name="Google Shape;6144;p104">
              <a:extLst>
                <a:ext uri="{FF2B5EF4-FFF2-40B4-BE49-F238E27FC236}">
                  <a16:creationId xmlns:a16="http://schemas.microsoft.com/office/drawing/2014/main" id="{1B28A837-8385-1634-D273-35DAA9E95769}"/>
                </a:ext>
              </a:extLst>
            </p:cNvPr>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79" name="Google Shape;6145;p104">
              <a:extLst>
                <a:ext uri="{FF2B5EF4-FFF2-40B4-BE49-F238E27FC236}">
                  <a16:creationId xmlns:a16="http://schemas.microsoft.com/office/drawing/2014/main" id="{138A5D11-1DE6-12ED-ECAF-09F8BAFAAC5D}"/>
                </a:ext>
              </a:extLst>
            </p:cNvPr>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0" name="Google Shape;6146;p104">
              <a:extLst>
                <a:ext uri="{FF2B5EF4-FFF2-40B4-BE49-F238E27FC236}">
                  <a16:creationId xmlns:a16="http://schemas.microsoft.com/office/drawing/2014/main" id="{86D7AAC8-5231-6B98-B121-3E8D494DFD6A}"/>
                </a:ext>
              </a:extLst>
            </p:cNvPr>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1" name="Google Shape;6147;p104">
              <a:extLst>
                <a:ext uri="{FF2B5EF4-FFF2-40B4-BE49-F238E27FC236}">
                  <a16:creationId xmlns:a16="http://schemas.microsoft.com/office/drawing/2014/main" id="{05AF0ADF-E3CB-9E53-FFCB-5A50C101C8F7}"/>
                </a:ext>
              </a:extLst>
            </p:cNvPr>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2" name="Google Shape;6148;p104">
              <a:extLst>
                <a:ext uri="{FF2B5EF4-FFF2-40B4-BE49-F238E27FC236}">
                  <a16:creationId xmlns:a16="http://schemas.microsoft.com/office/drawing/2014/main" id="{A2430713-25A3-3CCC-EFD9-ED9BB76EAB86}"/>
                </a:ext>
              </a:extLst>
            </p:cNvPr>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3" name="Google Shape;6149;p104">
              <a:extLst>
                <a:ext uri="{FF2B5EF4-FFF2-40B4-BE49-F238E27FC236}">
                  <a16:creationId xmlns:a16="http://schemas.microsoft.com/office/drawing/2014/main" id="{8EAE1D47-87FF-D097-553A-B82E78AC4B5E}"/>
                </a:ext>
              </a:extLst>
            </p:cNvPr>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4" name="Google Shape;6150;p104">
              <a:extLst>
                <a:ext uri="{FF2B5EF4-FFF2-40B4-BE49-F238E27FC236}">
                  <a16:creationId xmlns:a16="http://schemas.microsoft.com/office/drawing/2014/main" id="{224BB12E-2A09-5CB8-55D2-742893DAFD22}"/>
                </a:ext>
              </a:extLst>
            </p:cNvPr>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5" name="Google Shape;6151;p104">
              <a:extLst>
                <a:ext uri="{FF2B5EF4-FFF2-40B4-BE49-F238E27FC236}">
                  <a16:creationId xmlns:a16="http://schemas.microsoft.com/office/drawing/2014/main" id="{E146E56B-F78E-DBC3-1D66-7626D73617F8}"/>
                </a:ext>
              </a:extLst>
            </p:cNvPr>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6" name="Google Shape;6152;p104">
              <a:extLst>
                <a:ext uri="{FF2B5EF4-FFF2-40B4-BE49-F238E27FC236}">
                  <a16:creationId xmlns:a16="http://schemas.microsoft.com/office/drawing/2014/main" id="{42493952-0118-FAC6-84D6-7A5C5631B5E8}"/>
                </a:ext>
              </a:extLst>
            </p:cNvPr>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7" name="Google Shape;6153;p104">
              <a:extLst>
                <a:ext uri="{FF2B5EF4-FFF2-40B4-BE49-F238E27FC236}">
                  <a16:creationId xmlns:a16="http://schemas.microsoft.com/office/drawing/2014/main" id="{B30DC982-5EA2-BED8-5455-49AEC8F3EF87}"/>
                </a:ext>
              </a:extLst>
            </p:cNvPr>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8" name="Google Shape;6154;p104">
              <a:extLst>
                <a:ext uri="{FF2B5EF4-FFF2-40B4-BE49-F238E27FC236}">
                  <a16:creationId xmlns:a16="http://schemas.microsoft.com/office/drawing/2014/main" id="{88ACC076-E558-2CDC-54AE-8EFB22401687}"/>
                </a:ext>
              </a:extLst>
            </p:cNvPr>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89" name="Google Shape;6155;p104">
              <a:extLst>
                <a:ext uri="{FF2B5EF4-FFF2-40B4-BE49-F238E27FC236}">
                  <a16:creationId xmlns:a16="http://schemas.microsoft.com/office/drawing/2014/main" id="{B960B4A9-47D3-47FB-3B12-9E01C4541077}"/>
                </a:ext>
              </a:extLst>
            </p:cNvPr>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0" name="Google Shape;6156;p104">
              <a:extLst>
                <a:ext uri="{FF2B5EF4-FFF2-40B4-BE49-F238E27FC236}">
                  <a16:creationId xmlns:a16="http://schemas.microsoft.com/office/drawing/2014/main" id="{FC4583AA-2047-BF5D-D840-65E9A4F3BB97}"/>
                </a:ext>
              </a:extLst>
            </p:cNvPr>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1" name="Google Shape;6157;p104">
              <a:extLst>
                <a:ext uri="{FF2B5EF4-FFF2-40B4-BE49-F238E27FC236}">
                  <a16:creationId xmlns:a16="http://schemas.microsoft.com/office/drawing/2014/main" id="{797F52D7-9653-6DEE-8C70-E3C5010FBB66}"/>
                </a:ext>
              </a:extLst>
            </p:cNvPr>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2" name="Google Shape;6158;p104">
              <a:extLst>
                <a:ext uri="{FF2B5EF4-FFF2-40B4-BE49-F238E27FC236}">
                  <a16:creationId xmlns:a16="http://schemas.microsoft.com/office/drawing/2014/main" id="{D620922A-E555-4807-13C5-04849EBC44BC}"/>
                </a:ext>
              </a:extLst>
            </p:cNvPr>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3" name="Google Shape;6159;p104">
              <a:extLst>
                <a:ext uri="{FF2B5EF4-FFF2-40B4-BE49-F238E27FC236}">
                  <a16:creationId xmlns:a16="http://schemas.microsoft.com/office/drawing/2014/main" id="{A7F78DFA-2CEA-2DC4-9AD4-F216B2E5FC80}"/>
                </a:ext>
              </a:extLst>
            </p:cNvPr>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4" name="Google Shape;6160;p104">
              <a:extLst>
                <a:ext uri="{FF2B5EF4-FFF2-40B4-BE49-F238E27FC236}">
                  <a16:creationId xmlns:a16="http://schemas.microsoft.com/office/drawing/2014/main" id="{31899D9E-0E0B-63BC-F9F6-2DE4894D5BBE}"/>
                </a:ext>
              </a:extLst>
            </p:cNvPr>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5" name="Google Shape;6161;p104">
              <a:extLst>
                <a:ext uri="{FF2B5EF4-FFF2-40B4-BE49-F238E27FC236}">
                  <a16:creationId xmlns:a16="http://schemas.microsoft.com/office/drawing/2014/main" id="{EBCAA72D-7EAB-F32E-FCC6-4DFD0C18EE14}"/>
                </a:ext>
              </a:extLst>
            </p:cNvPr>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6" name="Google Shape;6162;p104">
              <a:extLst>
                <a:ext uri="{FF2B5EF4-FFF2-40B4-BE49-F238E27FC236}">
                  <a16:creationId xmlns:a16="http://schemas.microsoft.com/office/drawing/2014/main" id="{2E4A1F49-3504-5A5C-6DD8-89B85DDEEAA2}"/>
                </a:ext>
              </a:extLst>
            </p:cNvPr>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7" name="Google Shape;6163;p104">
              <a:extLst>
                <a:ext uri="{FF2B5EF4-FFF2-40B4-BE49-F238E27FC236}">
                  <a16:creationId xmlns:a16="http://schemas.microsoft.com/office/drawing/2014/main" id="{18307FF3-1653-371C-D5D9-40633FEF08AF}"/>
                </a:ext>
              </a:extLst>
            </p:cNvPr>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8" name="Google Shape;6164;p104">
              <a:extLst>
                <a:ext uri="{FF2B5EF4-FFF2-40B4-BE49-F238E27FC236}">
                  <a16:creationId xmlns:a16="http://schemas.microsoft.com/office/drawing/2014/main" id="{89F898D7-2FAF-854D-A3DB-214709E2BBB1}"/>
                </a:ext>
              </a:extLst>
            </p:cNvPr>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199" name="Google Shape;6165;p104">
              <a:extLst>
                <a:ext uri="{FF2B5EF4-FFF2-40B4-BE49-F238E27FC236}">
                  <a16:creationId xmlns:a16="http://schemas.microsoft.com/office/drawing/2014/main" id="{D2701FF4-79FC-7B12-B860-56F4F5628E5A}"/>
                </a:ext>
              </a:extLst>
            </p:cNvPr>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0" name="Google Shape;6166;p104">
              <a:extLst>
                <a:ext uri="{FF2B5EF4-FFF2-40B4-BE49-F238E27FC236}">
                  <a16:creationId xmlns:a16="http://schemas.microsoft.com/office/drawing/2014/main" id="{34085C3D-9613-4B99-6364-AC06EAD04FB6}"/>
                </a:ext>
              </a:extLst>
            </p:cNvPr>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1" name="Google Shape;6167;p104">
              <a:extLst>
                <a:ext uri="{FF2B5EF4-FFF2-40B4-BE49-F238E27FC236}">
                  <a16:creationId xmlns:a16="http://schemas.microsoft.com/office/drawing/2014/main" id="{19D2A723-611E-3C52-3786-BFE0A5C10A9B}"/>
                </a:ext>
              </a:extLst>
            </p:cNvPr>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2" name="Google Shape;6168;p104">
              <a:extLst>
                <a:ext uri="{FF2B5EF4-FFF2-40B4-BE49-F238E27FC236}">
                  <a16:creationId xmlns:a16="http://schemas.microsoft.com/office/drawing/2014/main" id="{6BF6E4B3-078B-9398-4A26-7356B54CDB93}"/>
                </a:ext>
              </a:extLst>
            </p:cNvPr>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3" name="Google Shape;6169;p104">
              <a:extLst>
                <a:ext uri="{FF2B5EF4-FFF2-40B4-BE49-F238E27FC236}">
                  <a16:creationId xmlns:a16="http://schemas.microsoft.com/office/drawing/2014/main" id="{2309EFFD-9477-0728-3F58-94C5DBD80252}"/>
                </a:ext>
              </a:extLst>
            </p:cNvPr>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4" name="Google Shape;6170;p104">
              <a:extLst>
                <a:ext uri="{FF2B5EF4-FFF2-40B4-BE49-F238E27FC236}">
                  <a16:creationId xmlns:a16="http://schemas.microsoft.com/office/drawing/2014/main" id="{8896A492-2AA5-AEF3-C64C-3293B43B8603}"/>
                </a:ext>
              </a:extLst>
            </p:cNvPr>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5" name="Google Shape;6171;p104">
              <a:extLst>
                <a:ext uri="{FF2B5EF4-FFF2-40B4-BE49-F238E27FC236}">
                  <a16:creationId xmlns:a16="http://schemas.microsoft.com/office/drawing/2014/main" id="{1EDE3699-4082-CDBE-2357-E2ABA555E38D}"/>
                </a:ext>
              </a:extLst>
            </p:cNvPr>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6" name="Google Shape;6172;p104">
              <a:extLst>
                <a:ext uri="{FF2B5EF4-FFF2-40B4-BE49-F238E27FC236}">
                  <a16:creationId xmlns:a16="http://schemas.microsoft.com/office/drawing/2014/main" id="{A826BDAB-3FC2-6B6C-EC81-A6B500526511}"/>
                </a:ext>
              </a:extLst>
            </p:cNvPr>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7" name="Google Shape;6173;p104">
              <a:extLst>
                <a:ext uri="{FF2B5EF4-FFF2-40B4-BE49-F238E27FC236}">
                  <a16:creationId xmlns:a16="http://schemas.microsoft.com/office/drawing/2014/main" id="{0A48668A-4F70-C667-3461-919486116AF1}"/>
                </a:ext>
              </a:extLst>
            </p:cNvPr>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8" name="Google Shape;6174;p104">
              <a:extLst>
                <a:ext uri="{FF2B5EF4-FFF2-40B4-BE49-F238E27FC236}">
                  <a16:creationId xmlns:a16="http://schemas.microsoft.com/office/drawing/2014/main" id="{FD30BF54-63BD-670B-F939-A234A5A0CA63}"/>
                </a:ext>
              </a:extLst>
            </p:cNvPr>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09" name="Google Shape;6175;p104">
              <a:extLst>
                <a:ext uri="{FF2B5EF4-FFF2-40B4-BE49-F238E27FC236}">
                  <a16:creationId xmlns:a16="http://schemas.microsoft.com/office/drawing/2014/main" id="{8B8953B5-EAC7-C2F5-2477-3AC8FEEE8074}"/>
                </a:ext>
              </a:extLst>
            </p:cNvPr>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0" name="Google Shape;6176;p104">
              <a:extLst>
                <a:ext uri="{FF2B5EF4-FFF2-40B4-BE49-F238E27FC236}">
                  <a16:creationId xmlns:a16="http://schemas.microsoft.com/office/drawing/2014/main" id="{BFBE53A1-F60C-01D7-B63A-1A06C83693C9}"/>
                </a:ext>
              </a:extLst>
            </p:cNvPr>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1" name="Google Shape;6177;p104">
              <a:extLst>
                <a:ext uri="{FF2B5EF4-FFF2-40B4-BE49-F238E27FC236}">
                  <a16:creationId xmlns:a16="http://schemas.microsoft.com/office/drawing/2014/main" id="{E29C9CD8-5889-50D3-C9A4-4D676BD66FAD}"/>
                </a:ext>
              </a:extLst>
            </p:cNvPr>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2" name="Google Shape;6178;p104">
              <a:extLst>
                <a:ext uri="{FF2B5EF4-FFF2-40B4-BE49-F238E27FC236}">
                  <a16:creationId xmlns:a16="http://schemas.microsoft.com/office/drawing/2014/main" id="{96F2C069-E4F0-11E2-842D-120AC1119AB3}"/>
                </a:ext>
              </a:extLst>
            </p:cNvPr>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3" name="Google Shape;6179;p104">
              <a:extLst>
                <a:ext uri="{FF2B5EF4-FFF2-40B4-BE49-F238E27FC236}">
                  <a16:creationId xmlns:a16="http://schemas.microsoft.com/office/drawing/2014/main" id="{7BB9EF23-AD00-87B7-300F-AF48C92AA3CF}"/>
                </a:ext>
              </a:extLst>
            </p:cNvPr>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4" name="Google Shape;6180;p104">
              <a:extLst>
                <a:ext uri="{FF2B5EF4-FFF2-40B4-BE49-F238E27FC236}">
                  <a16:creationId xmlns:a16="http://schemas.microsoft.com/office/drawing/2014/main" id="{21C30D7A-445C-6286-346E-3E7F6F00A3EB}"/>
                </a:ext>
              </a:extLst>
            </p:cNvPr>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5" name="Google Shape;6181;p104">
              <a:extLst>
                <a:ext uri="{FF2B5EF4-FFF2-40B4-BE49-F238E27FC236}">
                  <a16:creationId xmlns:a16="http://schemas.microsoft.com/office/drawing/2014/main" id="{5E29AAA7-3244-40F7-1318-2BE04913A80F}"/>
                </a:ext>
              </a:extLst>
            </p:cNvPr>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6" name="Google Shape;6182;p104">
              <a:extLst>
                <a:ext uri="{FF2B5EF4-FFF2-40B4-BE49-F238E27FC236}">
                  <a16:creationId xmlns:a16="http://schemas.microsoft.com/office/drawing/2014/main" id="{FF46249D-AB78-4AF4-DFF0-424B59C24EC3}"/>
                </a:ext>
              </a:extLst>
            </p:cNvPr>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7" name="Google Shape;6183;p104">
              <a:extLst>
                <a:ext uri="{FF2B5EF4-FFF2-40B4-BE49-F238E27FC236}">
                  <a16:creationId xmlns:a16="http://schemas.microsoft.com/office/drawing/2014/main" id="{47FA8770-2A5E-2643-A444-EE6A32317C27}"/>
                </a:ext>
              </a:extLst>
            </p:cNvPr>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8" name="Google Shape;6184;p104">
              <a:extLst>
                <a:ext uri="{FF2B5EF4-FFF2-40B4-BE49-F238E27FC236}">
                  <a16:creationId xmlns:a16="http://schemas.microsoft.com/office/drawing/2014/main" id="{FFE1A745-56E3-EC1A-A50F-32805B08294D}"/>
                </a:ext>
              </a:extLst>
            </p:cNvPr>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19" name="Google Shape;6185;p104">
              <a:extLst>
                <a:ext uri="{FF2B5EF4-FFF2-40B4-BE49-F238E27FC236}">
                  <a16:creationId xmlns:a16="http://schemas.microsoft.com/office/drawing/2014/main" id="{66E76714-80A0-F5E9-065B-7DE848F3D1BE}"/>
                </a:ext>
              </a:extLst>
            </p:cNvPr>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0" name="Google Shape;6186;p104">
              <a:extLst>
                <a:ext uri="{FF2B5EF4-FFF2-40B4-BE49-F238E27FC236}">
                  <a16:creationId xmlns:a16="http://schemas.microsoft.com/office/drawing/2014/main" id="{DB52A80A-EE94-68D7-2B3B-BA3A2BF21725}"/>
                </a:ext>
              </a:extLst>
            </p:cNvPr>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1" name="Google Shape;6187;p104">
              <a:extLst>
                <a:ext uri="{FF2B5EF4-FFF2-40B4-BE49-F238E27FC236}">
                  <a16:creationId xmlns:a16="http://schemas.microsoft.com/office/drawing/2014/main" id="{D5F91A53-5BCB-1C24-B855-EA73FFE83ED3}"/>
                </a:ext>
              </a:extLst>
            </p:cNvPr>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2" name="Google Shape;6188;p104">
              <a:extLst>
                <a:ext uri="{FF2B5EF4-FFF2-40B4-BE49-F238E27FC236}">
                  <a16:creationId xmlns:a16="http://schemas.microsoft.com/office/drawing/2014/main" id="{46E6EDA5-1FE2-A15B-31A7-583A861C4479}"/>
                </a:ext>
              </a:extLst>
            </p:cNvPr>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3" name="Google Shape;6189;p104">
              <a:extLst>
                <a:ext uri="{FF2B5EF4-FFF2-40B4-BE49-F238E27FC236}">
                  <a16:creationId xmlns:a16="http://schemas.microsoft.com/office/drawing/2014/main" id="{CC00588D-CE8A-11CD-F144-3B326C764A8B}"/>
                </a:ext>
              </a:extLst>
            </p:cNvPr>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4" name="Google Shape;6190;p104">
              <a:extLst>
                <a:ext uri="{FF2B5EF4-FFF2-40B4-BE49-F238E27FC236}">
                  <a16:creationId xmlns:a16="http://schemas.microsoft.com/office/drawing/2014/main" id="{28B6F4C8-9CB3-AF79-F223-196BB59A0930}"/>
                </a:ext>
              </a:extLst>
            </p:cNvPr>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5" name="Google Shape;6191;p104">
              <a:extLst>
                <a:ext uri="{FF2B5EF4-FFF2-40B4-BE49-F238E27FC236}">
                  <a16:creationId xmlns:a16="http://schemas.microsoft.com/office/drawing/2014/main" id="{26B5A7BA-EB26-7BB9-010B-A6A08D324349}"/>
                </a:ext>
              </a:extLst>
            </p:cNvPr>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6" name="Google Shape;6192;p104">
              <a:extLst>
                <a:ext uri="{FF2B5EF4-FFF2-40B4-BE49-F238E27FC236}">
                  <a16:creationId xmlns:a16="http://schemas.microsoft.com/office/drawing/2014/main" id="{E5F56C5D-AA70-2AEC-5A53-9496945949BE}"/>
                </a:ext>
              </a:extLst>
            </p:cNvPr>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7" name="Google Shape;6193;p104">
              <a:extLst>
                <a:ext uri="{FF2B5EF4-FFF2-40B4-BE49-F238E27FC236}">
                  <a16:creationId xmlns:a16="http://schemas.microsoft.com/office/drawing/2014/main" id="{B2FE4915-5F80-FE3A-1A87-3391F99912CD}"/>
                </a:ext>
              </a:extLst>
            </p:cNvPr>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8" name="Google Shape;6194;p104">
              <a:extLst>
                <a:ext uri="{FF2B5EF4-FFF2-40B4-BE49-F238E27FC236}">
                  <a16:creationId xmlns:a16="http://schemas.microsoft.com/office/drawing/2014/main" id="{A69CDED0-20C5-108D-7B1C-08D0F02B8F8E}"/>
                </a:ext>
              </a:extLst>
            </p:cNvPr>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29" name="Google Shape;6195;p104">
              <a:extLst>
                <a:ext uri="{FF2B5EF4-FFF2-40B4-BE49-F238E27FC236}">
                  <a16:creationId xmlns:a16="http://schemas.microsoft.com/office/drawing/2014/main" id="{F908402E-A74A-5B7D-18CE-AFCFF81BC408}"/>
                </a:ext>
              </a:extLst>
            </p:cNvPr>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0" name="Google Shape;6196;p104">
              <a:extLst>
                <a:ext uri="{FF2B5EF4-FFF2-40B4-BE49-F238E27FC236}">
                  <a16:creationId xmlns:a16="http://schemas.microsoft.com/office/drawing/2014/main" id="{C90EC2A8-046A-DD9C-17BA-9BCBDB1B0F65}"/>
                </a:ext>
              </a:extLst>
            </p:cNvPr>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1" name="Google Shape;6197;p104">
              <a:extLst>
                <a:ext uri="{FF2B5EF4-FFF2-40B4-BE49-F238E27FC236}">
                  <a16:creationId xmlns:a16="http://schemas.microsoft.com/office/drawing/2014/main" id="{47F8969C-EB76-0F34-92E4-816A66109BB9}"/>
                </a:ext>
              </a:extLst>
            </p:cNvPr>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2" name="Google Shape;6198;p104">
              <a:extLst>
                <a:ext uri="{FF2B5EF4-FFF2-40B4-BE49-F238E27FC236}">
                  <a16:creationId xmlns:a16="http://schemas.microsoft.com/office/drawing/2014/main" id="{28A44FC5-A3CC-89D0-EF68-88E98BE230A2}"/>
                </a:ext>
              </a:extLst>
            </p:cNvPr>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3" name="Google Shape;6199;p104">
              <a:extLst>
                <a:ext uri="{FF2B5EF4-FFF2-40B4-BE49-F238E27FC236}">
                  <a16:creationId xmlns:a16="http://schemas.microsoft.com/office/drawing/2014/main" id="{C0B98172-9138-D2B8-EF5E-ED8D07852711}"/>
                </a:ext>
              </a:extLst>
            </p:cNvPr>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4" name="Google Shape;6200;p104">
              <a:extLst>
                <a:ext uri="{FF2B5EF4-FFF2-40B4-BE49-F238E27FC236}">
                  <a16:creationId xmlns:a16="http://schemas.microsoft.com/office/drawing/2014/main" id="{13DFB853-B9DD-184E-0723-405D39E0033D}"/>
                </a:ext>
              </a:extLst>
            </p:cNvPr>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5" name="Google Shape;6201;p104">
              <a:extLst>
                <a:ext uri="{FF2B5EF4-FFF2-40B4-BE49-F238E27FC236}">
                  <a16:creationId xmlns:a16="http://schemas.microsoft.com/office/drawing/2014/main" id="{0DAAF864-8A13-E5CE-25E0-301581B603F0}"/>
                </a:ext>
              </a:extLst>
            </p:cNvPr>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6" name="Google Shape;6202;p104">
              <a:extLst>
                <a:ext uri="{FF2B5EF4-FFF2-40B4-BE49-F238E27FC236}">
                  <a16:creationId xmlns:a16="http://schemas.microsoft.com/office/drawing/2014/main" id="{4366ACA0-3BA6-5DF7-2AEA-C94E2075BC17}"/>
                </a:ext>
              </a:extLst>
            </p:cNvPr>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7" name="Google Shape;6203;p104">
              <a:extLst>
                <a:ext uri="{FF2B5EF4-FFF2-40B4-BE49-F238E27FC236}">
                  <a16:creationId xmlns:a16="http://schemas.microsoft.com/office/drawing/2014/main" id="{54105FF9-B1F8-1EFA-51A8-92BC6B387F3B}"/>
                </a:ext>
              </a:extLst>
            </p:cNvPr>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8" name="Google Shape;6204;p104">
              <a:extLst>
                <a:ext uri="{FF2B5EF4-FFF2-40B4-BE49-F238E27FC236}">
                  <a16:creationId xmlns:a16="http://schemas.microsoft.com/office/drawing/2014/main" id="{A1C42AFA-FF39-459F-8FA4-35FD789C10DF}"/>
                </a:ext>
              </a:extLst>
            </p:cNvPr>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39" name="Google Shape;6205;p104">
              <a:extLst>
                <a:ext uri="{FF2B5EF4-FFF2-40B4-BE49-F238E27FC236}">
                  <a16:creationId xmlns:a16="http://schemas.microsoft.com/office/drawing/2014/main" id="{5D98B176-EDA5-8221-BE18-EC4CB21D4AEB}"/>
                </a:ext>
              </a:extLst>
            </p:cNvPr>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0" name="Google Shape;6206;p104">
              <a:extLst>
                <a:ext uri="{FF2B5EF4-FFF2-40B4-BE49-F238E27FC236}">
                  <a16:creationId xmlns:a16="http://schemas.microsoft.com/office/drawing/2014/main" id="{69F5F80F-D151-0045-244D-8D9E689ECE50}"/>
                </a:ext>
              </a:extLst>
            </p:cNvPr>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1" name="Google Shape;6207;p104">
              <a:extLst>
                <a:ext uri="{FF2B5EF4-FFF2-40B4-BE49-F238E27FC236}">
                  <a16:creationId xmlns:a16="http://schemas.microsoft.com/office/drawing/2014/main" id="{C0BC1C46-5849-C7E2-09A7-B66D86FF9B33}"/>
                </a:ext>
              </a:extLst>
            </p:cNvPr>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2" name="Google Shape;6208;p104">
              <a:extLst>
                <a:ext uri="{FF2B5EF4-FFF2-40B4-BE49-F238E27FC236}">
                  <a16:creationId xmlns:a16="http://schemas.microsoft.com/office/drawing/2014/main" id="{8376B1D8-B95D-0F9A-4D8A-9DA5453EF3E8}"/>
                </a:ext>
              </a:extLst>
            </p:cNvPr>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3" name="Google Shape;6209;p104">
              <a:extLst>
                <a:ext uri="{FF2B5EF4-FFF2-40B4-BE49-F238E27FC236}">
                  <a16:creationId xmlns:a16="http://schemas.microsoft.com/office/drawing/2014/main" id="{4F95CF1A-13F4-6ACA-D39A-23CFF6DFBC64}"/>
                </a:ext>
              </a:extLst>
            </p:cNvPr>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4" name="Google Shape;6210;p104">
              <a:extLst>
                <a:ext uri="{FF2B5EF4-FFF2-40B4-BE49-F238E27FC236}">
                  <a16:creationId xmlns:a16="http://schemas.microsoft.com/office/drawing/2014/main" id="{C9582D4C-38C8-0B2E-03BA-FEE57D2DFCF7}"/>
                </a:ext>
              </a:extLst>
            </p:cNvPr>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5" name="Google Shape;6211;p104">
              <a:extLst>
                <a:ext uri="{FF2B5EF4-FFF2-40B4-BE49-F238E27FC236}">
                  <a16:creationId xmlns:a16="http://schemas.microsoft.com/office/drawing/2014/main" id="{902FD99C-8559-A5D0-B16F-B605D21425B9}"/>
                </a:ext>
              </a:extLst>
            </p:cNvPr>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6" name="Google Shape;6212;p104">
              <a:extLst>
                <a:ext uri="{FF2B5EF4-FFF2-40B4-BE49-F238E27FC236}">
                  <a16:creationId xmlns:a16="http://schemas.microsoft.com/office/drawing/2014/main" id="{78B9B9D5-9FA6-BA78-D468-D01B2C2762FB}"/>
                </a:ext>
              </a:extLst>
            </p:cNvPr>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7" name="Google Shape;6213;p104">
              <a:extLst>
                <a:ext uri="{FF2B5EF4-FFF2-40B4-BE49-F238E27FC236}">
                  <a16:creationId xmlns:a16="http://schemas.microsoft.com/office/drawing/2014/main" id="{4CC54649-DA50-3536-5FD5-83E640BD3FBF}"/>
                </a:ext>
              </a:extLst>
            </p:cNvPr>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8" name="Google Shape;6214;p104">
              <a:extLst>
                <a:ext uri="{FF2B5EF4-FFF2-40B4-BE49-F238E27FC236}">
                  <a16:creationId xmlns:a16="http://schemas.microsoft.com/office/drawing/2014/main" id="{0EDA2CF6-C2BA-2CE1-AE21-E9C8A887A6D0}"/>
                </a:ext>
              </a:extLst>
            </p:cNvPr>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49" name="Google Shape;6215;p104">
              <a:extLst>
                <a:ext uri="{FF2B5EF4-FFF2-40B4-BE49-F238E27FC236}">
                  <a16:creationId xmlns:a16="http://schemas.microsoft.com/office/drawing/2014/main" id="{2F6FB3AB-2B58-02BC-5E9F-BE9E49C3B748}"/>
                </a:ext>
              </a:extLst>
            </p:cNvPr>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0" name="Google Shape;6216;p104">
              <a:extLst>
                <a:ext uri="{FF2B5EF4-FFF2-40B4-BE49-F238E27FC236}">
                  <a16:creationId xmlns:a16="http://schemas.microsoft.com/office/drawing/2014/main" id="{64CB779E-B4CE-2BBC-10F9-11B8826BC5A2}"/>
                </a:ext>
              </a:extLst>
            </p:cNvPr>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1" name="Google Shape;6217;p104">
              <a:extLst>
                <a:ext uri="{FF2B5EF4-FFF2-40B4-BE49-F238E27FC236}">
                  <a16:creationId xmlns:a16="http://schemas.microsoft.com/office/drawing/2014/main" id="{328DA70E-B418-04C3-0CAB-50882F757FCC}"/>
                </a:ext>
              </a:extLst>
            </p:cNvPr>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2" name="Google Shape;6218;p104">
              <a:extLst>
                <a:ext uri="{FF2B5EF4-FFF2-40B4-BE49-F238E27FC236}">
                  <a16:creationId xmlns:a16="http://schemas.microsoft.com/office/drawing/2014/main" id="{FB03AD56-A461-1823-96E2-BAD8DD5C9AA0}"/>
                </a:ext>
              </a:extLst>
            </p:cNvPr>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3" name="Google Shape;6219;p104">
              <a:extLst>
                <a:ext uri="{FF2B5EF4-FFF2-40B4-BE49-F238E27FC236}">
                  <a16:creationId xmlns:a16="http://schemas.microsoft.com/office/drawing/2014/main" id="{F1345E73-F6B8-1C96-619C-C91FFBF7ABB0}"/>
                </a:ext>
              </a:extLst>
            </p:cNvPr>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4" name="Google Shape;6220;p104">
              <a:extLst>
                <a:ext uri="{FF2B5EF4-FFF2-40B4-BE49-F238E27FC236}">
                  <a16:creationId xmlns:a16="http://schemas.microsoft.com/office/drawing/2014/main" id="{7DDD152D-238D-E63B-79DA-DBDE688600CA}"/>
                </a:ext>
              </a:extLst>
            </p:cNvPr>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5" name="Google Shape;6221;p104">
              <a:extLst>
                <a:ext uri="{FF2B5EF4-FFF2-40B4-BE49-F238E27FC236}">
                  <a16:creationId xmlns:a16="http://schemas.microsoft.com/office/drawing/2014/main" id="{2F593365-FFA7-FF47-76FA-1925371001AA}"/>
                </a:ext>
              </a:extLst>
            </p:cNvPr>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6" name="Google Shape;6222;p104">
              <a:extLst>
                <a:ext uri="{FF2B5EF4-FFF2-40B4-BE49-F238E27FC236}">
                  <a16:creationId xmlns:a16="http://schemas.microsoft.com/office/drawing/2014/main" id="{00475C63-F393-32B9-8F3E-919E1F89689A}"/>
                </a:ext>
              </a:extLst>
            </p:cNvPr>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7" name="Google Shape;6223;p104">
              <a:extLst>
                <a:ext uri="{FF2B5EF4-FFF2-40B4-BE49-F238E27FC236}">
                  <a16:creationId xmlns:a16="http://schemas.microsoft.com/office/drawing/2014/main" id="{EB88FDB0-CA92-76AC-A876-BDD249BC563F}"/>
                </a:ext>
              </a:extLst>
            </p:cNvPr>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8" name="Google Shape;6224;p104">
              <a:extLst>
                <a:ext uri="{FF2B5EF4-FFF2-40B4-BE49-F238E27FC236}">
                  <a16:creationId xmlns:a16="http://schemas.microsoft.com/office/drawing/2014/main" id="{85CB32AF-2A90-8CC1-0C3C-B3F5E3988815}"/>
                </a:ext>
              </a:extLst>
            </p:cNvPr>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59" name="Google Shape;6225;p104">
              <a:extLst>
                <a:ext uri="{FF2B5EF4-FFF2-40B4-BE49-F238E27FC236}">
                  <a16:creationId xmlns:a16="http://schemas.microsoft.com/office/drawing/2014/main" id="{215BE8F6-37DF-1C8D-3837-DFFC7FB2721F}"/>
                </a:ext>
              </a:extLst>
            </p:cNvPr>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0" name="Google Shape;6226;p104">
              <a:extLst>
                <a:ext uri="{FF2B5EF4-FFF2-40B4-BE49-F238E27FC236}">
                  <a16:creationId xmlns:a16="http://schemas.microsoft.com/office/drawing/2014/main" id="{1698F228-965B-959B-AA01-41905BF70FB2}"/>
                </a:ext>
              </a:extLst>
            </p:cNvPr>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1" name="Google Shape;6227;p104">
              <a:extLst>
                <a:ext uri="{FF2B5EF4-FFF2-40B4-BE49-F238E27FC236}">
                  <a16:creationId xmlns:a16="http://schemas.microsoft.com/office/drawing/2014/main" id="{464F1DF6-23A0-DE1E-E13B-69769658B0DE}"/>
                </a:ext>
              </a:extLst>
            </p:cNvPr>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2" name="Google Shape;6228;p104">
              <a:extLst>
                <a:ext uri="{FF2B5EF4-FFF2-40B4-BE49-F238E27FC236}">
                  <a16:creationId xmlns:a16="http://schemas.microsoft.com/office/drawing/2014/main" id="{BFAAF74F-FBEE-B6A2-EA97-EC89C62111EA}"/>
                </a:ext>
              </a:extLst>
            </p:cNvPr>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3" name="Google Shape;6229;p104">
              <a:extLst>
                <a:ext uri="{FF2B5EF4-FFF2-40B4-BE49-F238E27FC236}">
                  <a16:creationId xmlns:a16="http://schemas.microsoft.com/office/drawing/2014/main" id="{0B9ED603-0776-767B-C18E-2C7E10183A1E}"/>
                </a:ext>
              </a:extLst>
            </p:cNvPr>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4" name="Google Shape;6230;p104">
              <a:extLst>
                <a:ext uri="{FF2B5EF4-FFF2-40B4-BE49-F238E27FC236}">
                  <a16:creationId xmlns:a16="http://schemas.microsoft.com/office/drawing/2014/main" id="{8DE08C1B-2797-8CBA-9D3A-83D6A18F0DBF}"/>
                </a:ext>
              </a:extLst>
            </p:cNvPr>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5" name="Google Shape;6231;p104">
              <a:extLst>
                <a:ext uri="{FF2B5EF4-FFF2-40B4-BE49-F238E27FC236}">
                  <a16:creationId xmlns:a16="http://schemas.microsoft.com/office/drawing/2014/main" id="{4A27AB1A-7E74-67D8-A06E-6C7F43A8F826}"/>
                </a:ext>
              </a:extLst>
            </p:cNvPr>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6" name="Google Shape;6232;p104">
              <a:extLst>
                <a:ext uri="{FF2B5EF4-FFF2-40B4-BE49-F238E27FC236}">
                  <a16:creationId xmlns:a16="http://schemas.microsoft.com/office/drawing/2014/main" id="{458D9B56-6F00-18AB-FDB9-695700EA7AF1}"/>
                </a:ext>
              </a:extLst>
            </p:cNvPr>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7" name="Google Shape;6233;p104">
              <a:extLst>
                <a:ext uri="{FF2B5EF4-FFF2-40B4-BE49-F238E27FC236}">
                  <a16:creationId xmlns:a16="http://schemas.microsoft.com/office/drawing/2014/main" id="{169E1402-DBBF-7E58-5170-5F1FE1273792}"/>
                </a:ext>
              </a:extLst>
            </p:cNvPr>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8" name="Google Shape;6234;p104">
              <a:extLst>
                <a:ext uri="{FF2B5EF4-FFF2-40B4-BE49-F238E27FC236}">
                  <a16:creationId xmlns:a16="http://schemas.microsoft.com/office/drawing/2014/main" id="{1C34366D-7FDB-F42B-ACEE-1B8BF378A34C}"/>
                </a:ext>
              </a:extLst>
            </p:cNvPr>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69" name="Google Shape;6235;p104">
              <a:extLst>
                <a:ext uri="{FF2B5EF4-FFF2-40B4-BE49-F238E27FC236}">
                  <a16:creationId xmlns:a16="http://schemas.microsoft.com/office/drawing/2014/main" id="{D423CB39-D955-1531-FFA4-622C3246CA83}"/>
                </a:ext>
              </a:extLst>
            </p:cNvPr>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0" name="Google Shape;6236;p104">
              <a:extLst>
                <a:ext uri="{FF2B5EF4-FFF2-40B4-BE49-F238E27FC236}">
                  <a16:creationId xmlns:a16="http://schemas.microsoft.com/office/drawing/2014/main" id="{D756009F-2BEF-7B1A-2824-559C0980C897}"/>
                </a:ext>
              </a:extLst>
            </p:cNvPr>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1" name="Google Shape;6237;p104">
              <a:extLst>
                <a:ext uri="{FF2B5EF4-FFF2-40B4-BE49-F238E27FC236}">
                  <a16:creationId xmlns:a16="http://schemas.microsoft.com/office/drawing/2014/main" id="{3DF7518F-ABD5-3146-510E-A9CCBC9C2A69}"/>
                </a:ext>
              </a:extLst>
            </p:cNvPr>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2" name="Google Shape;6238;p104">
              <a:extLst>
                <a:ext uri="{FF2B5EF4-FFF2-40B4-BE49-F238E27FC236}">
                  <a16:creationId xmlns:a16="http://schemas.microsoft.com/office/drawing/2014/main" id="{D09A5890-7AEE-D507-8365-DA93FCE81E64}"/>
                </a:ext>
              </a:extLst>
            </p:cNvPr>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3" name="Google Shape;6239;p104">
              <a:extLst>
                <a:ext uri="{FF2B5EF4-FFF2-40B4-BE49-F238E27FC236}">
                  <a16:creationId xmlns:a16="http://schemas.microsoft.com/office/drawing/2014/main" id="{2BC3AD4F-21E2-825E-DCFF-88240545F15A}"/>
                </a:ext>
              </a:extLst>
            </p:cNvPr>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4" name="Google Shape;6240;p104">
              <a:extLst>
                <a:ext uri="{FF2B5EF4-FFF2-40B4-BE49-F238E27FC236}">
                  <a16:creationId xmlns:a16="http://schemas.microsoft.com/office/drawing/2014/main" id="{AA2FC530-7472-2A94-FE5F-6E2C41CD7FA3}"/>
                </a:ext>
              </a:extLst>
            </p:cNvPr>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5" name="Google Shape;6241;p104">
              <a:extLst>
                <a:ext uri="{FF2B5EF4-FFF2-40B4-BE49-F238E27FC236}">
                  <a16:creationId xmlns:a16="http://schemas.microsoft.com/office/drawing/2014/main" id="{30CD7DAE-63F3-9B96-9119-19A6E047D2F7}"/>
                </a:ext>
              </a:extLst>
            </p:cNvPr>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6" name="Google Shape;6242;p104">
              <a:extLst>
                <a:ext uri="{FF2B5EF4-FFF2-40B4-BE49-F238E27FC236}">
                  <a16:creationId xmlns:a16="http://schemas.microsoft.com/office/drawing/2014/main" id="{CED2CA43-830A-3D17-4686-089584029BCE}"/>
                </a:ext>
              </a:extLst>
            </p:cNvPr>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7" name="Google Shape;6243;p104">
              <a:extLst>
                <a:ext uri="{FF2B5EF4-FFF2-40B4-BE49-F238E27FC236}">
                  <a16:creationId xmlns:a16="http://schemas.microsoft.com/office/drawing/2014/main" id="{61AA878C-9AAC-F785-F879-A80257C380A7}"/>
                </a:ext>
              </a:extLst>
            </p:cNvPr>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8" name="Google Shape;6244;p104">
              <a:extLst>
                <a:ext uri="{FF2B5EF4-FFF2-40B4-BE49-F238E27FC236}">
                  <a16:creationId xmlns:a16="http://schemas.microsoft.com/office/drawing/2014/main" id="{3E4E6D0D-77F4-3F62-CA30-4FA2F912301D}"/>
                </a:ext>
              </a:extLst>
            </p:cNvPr>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79" name="Google Shape;6245;p104">
              <a:extLst>
                <a:ext uri="{FF2B5EF4-FFF2-40B4-BE49-F238E27FC236}">
                  <a16:creationId xmlns:a16="http://schemas.microsoft.com/office/drawing/2014/main" id="{180D0E9F-A00A-133F-09C4-D7AC110384E7}"/>
                </a:ext>
              </a:extLst>
            </p:cNvPr>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0" name="Google Shape;6246;p104">
              <a:extLst>
                <a:ext uri="{FF2B5EF4-FFF2-40B4-BE49-F238E27FC236}">
                  <a16:creationId xmlns:a16="http://schemas.microsoft.com/office/drawing/2014/main" id="{70191F13-AE46-1973-6410-8B8279867BD5}"/>
                </a:ext>
              </a:extLst>
            </p:cNvPr>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1" name="Google Shape;6247;p104">
              <a:extLst>
                <a:ext uri="{FF2B5EF4-FFF2-40B4-BE49-F238E27FC236}">
                  <a16:creationId xmlns:a16="http://schemas.microsoft.com/office/drawing/2014/main" id="{B61C98E5-4CDD-B9F7-C0B6-5618C83E7276}"/>
                </a:ext>
              </a:extLst>
            </p:cNvPr>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2" name="Google Shape;6248;p104">
              <a:extLst>
                <a:ext uri="{FF2B5EF4-FFF2-40B4-BE49-F238E27FC236}">
                  <a16:creationId xmlns:a16="http://schemas.microsoft.com/office/drawing/2014/main" id="{0C9CD301-AEE0-D5C5-FBB5-8FA2343FE5EB}"/>
                </a:ext>
              </a:extLst>
            </p:cNvPr>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3" name="Google Shape;6249;p104">
              <a:extLst>
                <a:ext uri="{FF2B5EF4-FFF2-40B4-BE49-F238E27FC236}">
                  <a16:creationId xmlns:a16="http://schemas.microsoft.com/office/drawing/2014/main" id="{B91F3194-D498-C557-76C1-CDE25C0DA936}"/>
                </a:ext>
              </a:extLst>
            </p:cNvPr>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4" name="Google Shape;6250;p104">
              <a:extLst>
                <a:ext uri="{FF2B5EF4-FFF2-40B4-BE49-F238E27FC236}">
                  <a16:creationId xmlns:a16="http://schemas.microsoft.com/office/drawing/2014/main" id="{8F904CA0-B24F-FFD9-D325-5B33990CD44B}"/>
                </a:ext>
              </a:extLst>
            </p:cNvPr>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5" name="Google Shape;6251;p104">
              <a:extLst>
                <a:ext uri="{FF2B5EF4-FFF2-40B4-BE49-F238E27FC236}">
                  <a16:creationId xmlns:a16="http://schemas.microsoft.com/office/drawing/2014/main" id="{B0CBD95A-7AA0-EDB5-61B8-46386E3C735B}"/>
                </a:ext>
              </a:extLst>
            </p:cNvPr>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6" name="Google Shape;6252;p104">
              <a:extLst>
                <a:ext uri="{FF2B5EF4-FFF2-40B4-BE49-F238E27FC236}">
                  <a16:creationId xmlns:a16="http://schemas.microsoft.com/office/drawing/2014/main" id="{FDD537D1-955C-423E-B4F3-D17FB843FCF2}"/>
                </a:ext>
              </a:extLst>
            </p:cNvPr>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7" name="Google Shape;6253;p104">
              <a:extLst>
                <a:ext uri="{FF2B5EF4-FFF2-40B4-BE49-F238E27FC236}">
                  <a16:creationId xmlns:a16="http://schemas.microsoft.com/office/drawing/2014/main" id="{6D4C5D5B-4BE3-4344-8CE1-514B703EF3F3}"/>
                </a:ext>
              </a:extLst>
            </p:cNvPr>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8" name="Google Shape;6254;p104">
              <a:extLst>
                <a:ext uri="{FF2B5EF4-FFF2-40B4-BE49-F238E27FC236}">
                  <a16:creationId xmlns:a16="http://schemas.microsoft.com/office/drawing/2014/main" id="{7FFBEE7D-07DE-943B-04A8-897D3B3DDBC6}"/>
                </a:ext>
              </a:extLst>
            </p:cNvPr>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89" name="Google Shape;6255;p104">
              <a:extLst>
                <a:ext uri="{FF2B5EF4-FFF2-40B4-BE49-F238E27FC236}">
                  <a16:creationId xmlns:a16="http://schemas.microsoft.com/office/drawing/2014/main" id="{0A265CE7-2F44-A1B7-2EDF-5C899E79D498}"/>
                </a:ext>
              </a:extLst>
            </p:cNvPr>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0" name="Google Shape;6256;p104">
              <a:extLst>
                <a:ext uri="{FF2B5EF4-FFF2-40B4-BE49-F238E27FC236}">
                  <a16:creationId xmlns:a16="http://schemas.microsoft.com/office/drawing/2014/main" id="{BFE29068-9186-A9C3-CFCC-EA39956AE296}"/>
                </a:ext>
              </a:extLst>
            </p:cNvPr>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1" name="Google Shape;6257;p104">
              <a:extLst>
                <a:ext uri="{FF2B5EF4-FFF2-40B4-BE49-F238E27FC236}">
                  <a16:creationId xmlns:a16="http://schemas.microsoft.com/office/drawing/2014/main" id="{0600A514-21CF-0D4F-0D5C-98DB4210E427}"/>
                </a:ext>
              </a:extLst>
            </p:cNvPr>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2" name="Google Shape;6258;p104">
              <a:extLst>
                <a:ext uri="{FF2B5EF4-FFF2-40B4-BE49-F238E27FC236}">
                  <a16:creationId xmlns:a16="http://schemas.microsoft.com/office/drawing/2014/main" id="{A65F84F0-5662-FA68-D816-0BB598A58E1E}"/>
                </a:ext>
              </a:extLst>
            </p:cNvPr>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3" name="Google Shape;6259;p104">
              <a:extLst>
                <a:ext uri="{FF2B5EF4-FFF2-40B4-BE49-F238E27FC236}">
                  <a16:creationId xmlns:a16="http://schemas.microsoft.com/office/drawing/2014/main" id="{4844F52A-3CED-1BDC-099E-E31B85C43FDC}"/>
                </a:ext>
              </a:extLst>
            </p:cNvPr>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4" name="Google Shape;6260;p104">
              <a:extLst>
                <a:ext uri="{FF2B5EF4-FFF2-40B4-BE49-F238E27FC236}">
                  <a16:creationId xmlns:a16="http://schemas.microsoft.com/office/drawing/2014/main" id="{CAA380E8-7490-EC12-477E-621B64708DBF}"/>
                </a:ext>
              </a:extLst>
            </p:cNvPr>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5" name="Google Shape;6261;p104">
              <a:extLst>
                <a:ext uri="{FF2B5EF4-FFF2-40B4-BE49-F238E27FC236}">
                  <a16:creationId xmlns:a16="http://schemas.microsoft.com/office/drawing/2014/main" id="{6B01A1F0-9F01-1D21-0366-EBCE76BBD01C}"/>
                </a:ext>
              </a:extLst>
            </p:cNvPr>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6" name="Google Shape;6262;p104">
              <a:extLst>
                <a:ext uri="{FF2B5EF4-FFF2-40B4-BE49-F238E27FC236}">
                  <a16:creationId xmlns:a16="http://schemas.microsoft.com/office/drawing/2014/main" id="{2C6029C9-41BC-6987-5C06-3B7018EFEAB6}"/>
                </a:ext>
              </a:extLst>
            </p:cNvPr>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7" name="Google Shape;6263;p104">
              <a:extLst>
                <a:ext uri="{FF2B5EF4-FFF2-40B4-BE49-F238E27FC236}">
                  <a16:creationId xmlns:a16="http://schemas.microsoft.com/office/drawing/2014/main" id="{A94AC19E-ADAB-931F-6C35-D59F29109B55}"/>
                </a:ext>
              </a:extLst>
            </p:cNvPr>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8" name="Google Shape;6264;p104">
              <a:extLst>
                <a:ext uri="{FF2B5EF4-FFF2-40B4-BE49-F238E27FC236}">
                  <a16:creationId xmlns:a16="http://schemas.microsoft.com/office/drawing/2014/main" id="{A649ACFA-4520-940C-F473-35F208AE43E6}"/>
                </a:ext>
              </a:extLst>
            </p:cNvPr>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299" name="Google Shape;6265;p104">
              <a:extLst>
                <a:ext uri="{FF2B5EF4-FFF2-40B4-BE49-F238E27FC236}">
                  <a16:creationId xmlns:a16="http://schemas.microsoft.com/office/drawing/2014/main" id="{BD42089B-9283-450D-F8EB-7ED9980DADC7}"/>
                </a:ext>
              </a:extLst>
            </p:cNvPr>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0" name="Google Shape;6266;p104">
              <a:extLst>
                <a:ext uri="{FF2B5EF4-FFF2-40B4-BE49-F238E27FC236}">
                  <a16:creationId xmlns:a16="http://schemas.microsoft.com/office/drawing/2014/main" id="{E22735FA-A127-6FE7-C5AF-B8201D5120F0}"/>
                </a:ext>
              </a:extLst>
            </p:cNvPr>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1" name="Google Shape;6267;p104">
              <a:extLst>
                <a:ext uri="{FF2B5EF4-FFF2-40B4-BE49-F238E27FC236}">
                  <a16:creationId xmlns:a16="http://schemas.microsoft.com/office/drawing/2014/main" id="{3005FDEF-5BD6-2BEB-E499-A59E9C646A34}"/>
                </a:ext>
              </a:extLst>
            </p:cNvPr>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2" name="Google Shape;6268;p104">
              <a:extLst>
                <a:ext uri="{FF2B5EF4-FFF2-40B4-BE49-F238E27FC236}">
                  <a16:creationId xmlns:a16="http://schemas.microsoft.com/office/drawing/2014/main" id="{E0F9633A-FE04-F706-E160-2B61382F784C}"/>
                </a:ext>
              </a:extLst>
            </p:cNvPr>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3" name="Google Shape;6269;p104">
              <a:extLst>
                <a:ext uri="{FF2B5EF4-FFF2-40B4-BE49-F238E27FC236}">
                  <a16:creationId xmlns:a16="http://schemas.microsoft.com/office/drawing/2014/main" id="{1AAC3B5C-A605-116C-BDF7-D997B95F3AB6}"/>
                </a:ext>
              </a:extLst>
            </p:cNvPr>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4" name="Google Shape;6270;p104">
              <a:extLst>
                <a:ext uri="{FF2B5EF4-FFF2-40B4-BE49-F238E27FC236}">
                  <a16:creationId xmlns:a16="http://schemas.microsoft.com/office/drawing/2014/main" id="{5BF19A6C-A92B-F098-DAAF-08BD09F21765}"/>
                </a:ext>
              </a:extLst>
            </p:cNvPr>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5" name="Google Shape;6271;p104">
              <a:extLst>
                <a:ext uri="{FF2B5EF4-FFF2-40B4-BE49-F238E27FC236}">
                  <a16:creationId xmlns:a16="http://schemas.microsoft.com/office/drawing/2014/main" id="{398C35BC-DA3C-F92E-FF60-7FF01D3017D1}"/>
                </a:ext>
              </a:extLst>
            </p:cNvPr>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6" name="Google Shape;6272;p104">
              <a:extLst>
                <a:ext uri="{FF2B5EF4-FFF2-40B4-BE49-F238E27FC236}">
                  <a16:creationId xmlns:a16="http://schemas.microsoft.com/office/drawing/2014/main" id="{0C4E56D6-166E-A1A8-3160-77E8AAA24510}"/>
                </a:ext>
              </a:extLst>
            </p:cNvPr>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7" name="Google Shape;6273;p104">
              <a:extLst>
                <a:ext uri="{FF2B5EF4-FFF2-40B4-BE49-F238E27FC236}">
                  <a16:creationId xmlns:a16="http://schemas.microsoft.com/office/drawing/2014/main" id="{35FD70A7-9771-621C-7239-C4A9D05DCFDE}"/>
                </a:ext>
              </a:extLst>
            </p:cNvPr>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8" name="Google Shape;6274;p104">
              <a:extLst>
                <a:ext uri="{FF2B5EF4-FFF2-40B4-BE49-F238E27FC236}">
                  <a16:creationId xmlns:a16="http://schemas.microsoft.com/office/drawing/2014/main" id="{154824A1-DF15-BA80-0944-DEDEC4FAEBD8}"/>
                </a:ext>
              </a:extLst>
            </p:cNvPr>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09" name="Google Shape;6275;p104">
              <a:extLst>
                <a:ext uri="{FF2B5EF4-FFF2-40B4-BE49-F238E27FC236}">
                  <a16:creationId xmlns:a16="http://schemas.microsoft.com/office/drawing/2014/main" id="{AE1FED60-DC41-90B6-D5E4-7844FF1BCAEB}"/>
                </a:ext>
              </a:extLst>
            </p:cNvPr>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0" name="Google Shape;6276;p104">
              <a:extLst>
                <a:ext uri="{FF2B5EF4-FFF2-40B4-BE49-F238E27FC236}">
                  <a16:creationId xmlns:a16="http://schemas.microsoft.com/office/drawing/2014/main" id="{D240622F-9C81-EAB8-F4BD-709DE48A5E5D}"/>
                </a:ext>
              </a:extLst>
            </p:cNvPr>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1" name="Google Shape;6277;p104">
              <a:extLst>
                <a:ext uri="{FF2B5EF4-FFF2-40B4-BE49-F238E27FC236}">
                  <a16:creationId xmlns:a16="http://schemas.microsoft.com/office/drawing/2014/main" id="{82EE3CE5-2553-64E7-746C-AA1EC07A93AA}"/>
                </a:ext>
              </a:extLst>
            </p:cNvPr>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2" name="Google Shape;6278;p104">
              <a:extLst>
                <a:ext uri="{FF2B5EF4-FFF2-40B4-BE49-F238E27FC236}">
                  <a16:creationId xmlns:a16="http://schemas.microsoft.com/office/drawing/2014/main" id="{CA54B5E4-147E-699F-3AB8-6AF0F2272D47}"/>
                </a:ext>
              </a:extLst>
            </p:cNvPr>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3" name="Google Shape;6279;p104">
              <a:extLst>
                <a:ext uri="{FF2B5EF4-FFF2-40B4-BE49-F238E27FC236}">
                  <a16:creationId xmlns:a16="http://schemas.microsoft.com/office/drawing/2014/main" id="{27BB551F-7D24-6B83-29A7-F69E28366F51}"/>
                </a:ext>
              </a:extLst>
            </p:cNvPr>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4" name="Google Shape;6280;p104">
              <a:extLst>
                <a:ext uri="{FF2B5EF4-FFF2-40B4-BE49-F238E27FC236}">
                  <a16:creationId xmlns:a16="http://schemas.microsoft.com/office/drawing/2014/main" id="{C8F4C253-A81B-6BA3-3EE1-852382AF656B}"/>
                </a:ext>
              </a:extLst>
            </p:cNvPr>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5" name="Google Shape;6281;p104">
              <a:extLst>
                <a:ext uri="{FF2B5EF4-FFF2-40B4-BE49-F238E27FC236}">
                  <a16:creationId xmlns:a16="http://schemas.microsoft.com/office/drawing/2014/main" id="{502C06AC-85A3-CCFE-896F-D50FBBD6D43D}"/>
                </a:ext>
              </a:extLst>
            </p:cNvPr>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6" name="Google Shape;6282;p104">
              <a:extLst>
                <a:ext uri="{FF2B5EF4-FFF2-40B4-BE49-F238E27FC236}">
                  <a16:creationId xmlns:a16="http://schemas.microsoft.com/office/drawing/2014/main" id="{C7457782-7BAB-9FE3-17D8-41B939E6D9AC}"/>
                </a:ext>
              </a:extLst>
            </p:cNvPr>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7" name="Google Shape;6283;p104">
              <a:extLst>
                <a:ext uri="{FF2B5EF4-FFF2-40B4-BE49-F238E27FC236}">
                  <a16:creationId xmlns:a16="http://schemas.microsoft.com/office/drawing/2014/main" id="{31F314BC-1D7F-29D6-710E-E85418AD3AE1}"/>
                </a:ext>
              </a:extLst>
            </p:cNvPr>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8" name="Google Shape;6284;p104">
              <a:extLst>
                <a:ext uri="{FF2B5EF4-FFF2-40B4-BE49-F238E27FC236}">
                  <a16:creationId xmlns:a16="http://schemas.microsoft.com/office/drawing/2014/main" id="{19E0FDCA-B0CD-7D5F-320D-BF3A4BBA11B7}"/>
                </a:ext>
              </a:extLst>
            </p:cNvPr>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19" name="Google Shape;6285;p104">
              <a:extLst>
                <a:ext uri="{FF2B5EF4-FFF2-40B4-BE49-F238E27FC236}">
                  <a16:creationId xmlns:a16="http://schemas.microsoft.com/office/drawing/2014/main" id="{94EB75B9-0C13-EA13-EB15-4D784A6A2DA7}"/>
                </a:ext>
              </a:extLst>
            </p:cNvPr>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0" name="Google Shape;6286;p104">
              <a:extLst>
                <a:ext uri="{FF2B5EF4-FFF2-40B4-BE49-F238E27FC236}">
                  <a16:creationId xmlns:a16="http://schemas.microsoft.com/office/drawing/2014/main" id="{B46B7F20-F30C-61CF-3C60-6C42752D6235}"/>
                </a:ext>
              </a:extLst>
            </p:cNvPr>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1" name="Google Shape;6287;p104">
              <a:extLst>
                <a:ext uri="{FF2B5EF4-FFF2-40B4-BE49-F238E27FC236}">
                  <a16:creationId xmlns:a16="http://schemas.microsoft.com/office/drawing/2014/main" id="{922A6DB6-76E8-9BCD-1BFE-0F9336BA9B76}"/>
                </a:ext>
              </a:extLst>
            </p:cNvPr>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2" name="Google Shape;6288;p104">
              <a:extLst>
                <a:ext uri="{FF2B5EF4-FFF2-40B4-BE49-F238E27FC236}">
                  <a16:creationId xmlns:a16="http://schemas.microsoft.com/office/drawing/2014/main" id="{84B8BE1A-70CF-0312-CD18-D59DB1A68B6A}"/>
                </a:ext>
              </a:extLst>
            </p:cNvPr>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3" name="Google Shape;6289;p104">
              <a:extLst>
                <a:ext uri="{FF2B5EF4-FFF2-40B4-BE49-F238E27FC236}">
                  <a16:creationId xmlns:a16="http://schemas.microsoft.com/office/drawing/2014/main" id="{0E4B6DD5-0BDD-E95B-57F2-83005ED9E07F}"/>
                </a:ext>
              </a:extLst>
            </p:cNvPr>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4" name="Google Shape;6290;p104">
              <a:extLst>
                <a:ext uri="{FF2B5EF4-FFF2-40B4-BE49-F238E27FC236}">
                  <a16:creationId xmlns:a16="http://schemas.microsoft.com/office/drawing/2014/main" id="{87D4C317-1171-1AAC-0903-8B482CC80C8B}"/>
                </a:ext>
              </a:extLst>
            </p:cNvPr>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5" name="Google Shape;6291;p104">
              <a:extLst>
                <a:ext uri="{FF2B5EF4-FFF2-40B4-BE49-F238E27FC236}">
                  <a16:creationId xmlns:a16="http://schemas.microsoft.com/office/drawing/2014/main" id="{6B0FC840-0082-46A1-2095-4785DFD85047}"/>
                </a:ext>
              </a:extLst>
            </p:cNvPr>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6" name="Google Shape;6292;p104">
              <a:extLst>
                <a:ext uri="{FF2B5EF4-FFF2-40B4-BE49-F238E27FC236}">
                  <a16:creationId xmlns:a16="http://schemas.microsoft.com/office/drawing/2014/main" id="{E4A757A2-29A2-4C70-984F-E25D5ACE7F1B}"/>
                </a:ext>
              </a:extLst>
            </p:cNvPr>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7" name="Google Shape;6293;p104">
              <a:extLst>
                <a:ext uri="{FF2B5EF4-FFF2-40B4-BE49-F238E27FC236}">
                  <a16:creationId xmlns:a16="http://schemas.microsoft.com/office/drawing/2014/main" id="{CC406865-7C8E-A075-1752-29F583D3A5B7}"/>
                </a:ext>
              </a:extLst>
            </p:cNvPr>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8" name="Google Shape;6294;p104">
              <a:extLst>
                <a:ext uri="{FF2B5EF4-FFF2-40B4-BE49-F238E27FC236}">
                  <a16:creationId xmlns:a16="http://schemas.microsoft.com/office/drawing/2014/main" id="{E94CD44E-D3B9-513F-1B7A-B46633CA203D}"/>
                </a:ext>
              </a:extLst>
            </p:cNvPr>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29" name="Google Shape;6295;p104">
              <a:extLst>
                <a:ext uri="{FF2B5EF4-FFF2-40B4-BE49-F238E27FC236}">
                  <a16:creationId xmlns:a16="http://schemas.microsoft.com/office/drawing/2014/main" id="{11977601-4EBA-AB2B-2264-7170EC816FE9}"/>
                </a:ext>
              </a:extLst>
            </p:cNvPr>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0" name="Google Shape;6296;p104">
              <a:extLst>
                <a:ext uri="{FF2B5EF4-FFF2-40B4-BE49-F238E27FC236}">
                  <a16:creationId xmlns:a16="http://schemas.microsoft.com/office/drawing/2014/main" id="{FC08C1E3-DEF8-88C7-EF41-A75D9C7BCB29}"/>
                </a:ext>
              </a:extLst>
            </p:cNvPr>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1" name="Google Shape;6297;p104">
              <a:extLst>
                <a:ext uri="{FF2B5EF4-FFF2-40B4-BE49-F238E27FC236}">
                  <a16:creationId xmlns:a16="http://schemas.microsoft.com/office/drawing/2014/main" id="{C349EE9B-63B2-F00D-A95A-B08C619764D1}"/>
                </a:ext>
              </a:extLst>
            </p:cNvPr>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2" name="Google Shape;6298;p104">
              <a:extLst>
                <a:ext uri="{FF2B5EF4-FFF2-40B4-BE49-F238E27FC236}">
                  <a16:creationId xmlns:a16="http://schemas.microsoft.com/office/drawing/2014/main" id="{EBB79512-0443-7E47-6469-06D651DB47D2}"/>
                </a:ext>
              </a:extLst>
            </p:cNvPr>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3" name="Google Shape;6299;p104">
              <a:extLst>
                <a:ext uri="{FF2B5EF4-FFF2-40B4-BE49-F238E27FC236}">
                  <a16:creationId xmlns:a16="http://schemas.microsoft.com/office/drawing/2014/main" id="{922483E7-7EE3-59F0-996A-F122D3F617AE}"/>
                </a:ext>
              </a:extLst>
            </p:cNvPr>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4" name="Google Shape;6300;p104">
              <a:extLst>
                <a:ext uri="{FF2B5EF4-FFF2-40B4-BE49-F238E27FC236}">
                  <a16:creationId xmlns:a16="http://schemas.microsoft.com/office/drawing/2014/main" id="{AAEDCD16-85FF-9E2F-BC12-D2BBBE9D396A}"/>
                </a:ext>
              </a:extLst>
            </p:cNvPr>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5" name="Google Shape;6301;p104">
              <a:extLst>
                <a:ext uri="{FF2B5EF4-FFF2-40B4-BE49-F238E27FC236}">
                  <a16:creationId xmlns:a16="http://schemas.microsoft.com/office/drawing/2014/main" id="{BBF5B506-1993-4A8F-FAB8-EC869D1F9CF2}"/>
                </a:ext>
              </a:extLst>
            </p:cNvPr>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6" name="Google Shape;6302;p104">
              <a:extLst>
                <a:ext uri="{FF2B5EF4-FFF2-40B4-BE49-F238E27FC236}">
                  <a16:creationId xmlns:a16="http://schemas.microsoft.com/office/drawing/2014/main" id="{04C31C6D-ACEC-C405-E26F-FEF9ED92A37A}"/>
                </a:ext>
              </a:extLst>
            </p:cNvPr>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7" name="Google Shape;6303;p104">
              <a:extLst>
                <a:ext uri="{FF2B5EF4-FFF2-40B4-BE49-F238E27FC236}">
                  <a16:creationId xmlns:a16="http://schemas.microsoft.com/office/drawing/2014/main" id="{34F0E9AB-E510-F590-E075-EDF5ED8A5CB7}"/>
                </a:ext>
              </a:extLst>
            </p:cNvPr>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8" name="Google Shape;6304;p104">
              <a:extLst>
                <a:ext uri="{FF2B5EF4-FFF2-40B4-BE49-F238E27FC236}">
                  <a16:creationId xmlns:a16="http://schemas.microsoft.com/office/drawing/2014/main" id="{C7CA746C-BE21-7381-7B4C-4B4B1C2C60AD}"/>
                </a:ext>
              </a:extLst>
            </p:cNvPr>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39" name="Google Shape;6305;p104">
              <a:extLst>
                <a:ext uri="{FF2B5EF4-FFF2-40B4-BE49-F238E27FC236}">
                  <a16:creationId xmlns:a16="http://schemas.microsoft.com/office/drawing/2014/main" id="{3271290C-EDEB-A027-7430-CBB9F049A0AD}"/>
                </a:ext>
              </a:extLst>
            </p:cNvPr>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0" name="Google Shape;6306;p104">
              <a:extLst>
                <a:ext uri="{FF2B5EF4-FFF2-40B4-BE49-F238E27FC236}">
                  <a16:creationId xmlns:a16="http://schemas.microsoft.com/office/drawing/2014/main" id="{915DF20B-2EB7-A546-174F-9978EF2F4DDC}"/>
                </a:ext>
              </a:extLst>
            </p:cNvPr>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1" name="Google Shape;6307;p104">
              <a:extLst>
                <a:ext uri="{FF2B5EF4-FFF2-40B4-BE49-F238E27FC236}">
                  <a16:creationId xmlns:a16="http://schemas.microsoft.com/office/drawing/2014/main" id="{2B563269-D529-D73C-61F5-4F4229580D1F}"/>
                </a:ext>
              </a:extLst>
            </p:cNvPr>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2" name="Google Shape;6308;p104">
              <a:extLst>
                <a:ext uri="{FF2B5EF4-FFF2-40B4-BE49-F238E27FC236}">
                  <a16:creationId xmlns:a16="http://schemas.microsoft.com/office/drawing/2014/main" id="{48D9E367-43B0-D79B-F4AA-D625572F034A}"/>
                </a:ext>
              </a:extLst>
            </p:cNvPr>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3" name="Google Shape;6309;p104">
              <a:extLst>
                <a:ext uri="{FF2B5EF4-FFF2-40B4-BE49-F238E27FC236}">
                  <a16:creationId xmlns:a16="http://schemas.microsoft.com/office/drawing/2014/main" id="{41D858F6-34E8-57A8-436C-FFE9B8E7E1BE}"/>
                </a:ext>
              </a:extLst>
            </p:cNvPr>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4" name="Google Shape;6310;p104">
              <a:extLst>
                <a:ext uri="{FF2B5EF4-FFF2-40B4-BE49-F238E27FC236}">
                  <a16:creationId xmlns:a16="http://schemas.microsoft.com/office/drawing/2014/main" id="{D722DA26-1FA2-A00E-463A-D3E418107FA5}"/>
                </a:ext>
              </a:extLst>
            </p:cNvPr>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5" name="Google Shape;6311;p104">
              <a:extLst>
                <a:ext uri="{FF2B5EF4-FFF2-40B4-BE49-F238E27FC236}">
                  <a16:creationId xmlns:a16="http://schemas.microsoft.com/office/drawing/2014/main" id="{FEB9DEF3-FD03-D894-2F83-573393FA0E5C}"/>
                </a:ext>
              </a:extLst>
            </p:cNvPr>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6" name="Google Shape;6312;p104">
              <a:extLst>
                <a:ext uri="{FF2B5EF4-FFF2-40B4-BE49-F238E27FC236}">
                  <a16:creationId xmlns:a16="http://schemas.microsoft.com/office/drawing/2014/main" id="{5CC84E10-7483-D570-E060-F0E8CC727FCF}"/>
                </a:ext>
              </a:extLst>
            </p:cNvPr>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7" name="Google Shape;6313;p104">
              <a:extLst>
                <a:ext uri="{FF2B5EF4-FFF2-40B4-BE49-F238E27FC236}">
                  <a16:creationId xmlns:a16="http://schemas.microsoft.com/office/drawing/2014/main" id="{1C37E39C-E1A9-441F-9218-9E036838D6C9}"/>
                </a:ext>
              </a:extLst>
            </p:cNvPr>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8" name="Google Shape;6314;p104">
              <a:extLst>
                <a:ext uri="{FF2B5EF4-FFF2-40B4-BE49-F238E27FC236}">
                  <a16:creationId xmlns:a16="http://schemas.microsoft.com/office/drawing/2014/main" id="{60E80F15-A62C-05F5-5863-41688110B1B6}"/>
                </a:ext>
              </a:extLst>
            </p:cNvPr>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49" name="Google Shape;6315;p104">
              <a:extLst>
                <a:ext uri="{FF2B5EF4-FFF2-40B4-BE49-F238E27FC236}">
                  <a16:creationId xmlns:a16="http://schemas.microsoft.com/office/drawing/2014/main" id="{3EF3BEC6-C908-0C54-42A7-1E120E61CB7A}"/>
                </a:ext>
              </a:extLst>
            </p:cNvPr>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0" name="Google Shape;6316;p104">
              <a:extLst>
                <a:ext uri="{FF2B5EF4-FFF2-40B4-BE49-F238E27FC236}">
                  <a16:creationId xmlns:a16="http://schemas.microsoft.com/office/drawing/2014/main" id="{4C3F75F5-AA2F-93AA-41B2-D60CD2BCFD2E}"/>
                </a:ext>
              </a:extLst>
            </p:cNvPr>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1" name="Google Shape;6317;p104">
              <a:extLst>
                <a:ext uri="{FF2B5EF4-FFF2-40B4-BE49-F238E27FC236}">
                  <a16:creationId xmlns:a16="http://schemas.microsoft.com/office/drawing/2014/main" id="{7F399179-320B-086E-1C97-C2CEE8721E34}"/>
                </a:ext>
              </a:extLst>
            </p:cNvPr>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2" name="Google Shape;6318;p104">
              <a:extLst>
                <a:ext uri="{FF2B5EF4-FFF2-40B4-BE49-F238E27FC236}">
                  <a16:creationId xmlns:a16="http://schemas.microsoft.com/office/drawing/2014/main" id="{9E4663E9-12E7-132F-B842-E9F49172689F}"/>
                </a:ext>
              </a:extLst>
            </p:cNvPr>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3" name="Google Shape;6319;p104">
              <a:extLst>
                <a:ext uri="{FF2B5EF4-FFF2-40B4-BE49-F238E27FC236}">
                  <a16:creationId xmlns:a16="http://schemas.microsoft.com/office/drawing/2014/main" id="{67BFC708-B93D-A5D0-CBBC-68CEF57015ED}"/>
                </a:ext>
              </a:extLst>
            </p:cNvPr>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4" name="Google Shape;6320;p104">
              <a:extLst>
                <a:ext uri="{FF2B5EF4-FFF2-40B4-BE49-F238E27FC236}">
                  <a16:creationId xmlns:a16="http://schemas.microsoft.com/office/drawing/2014/main" id="{64B1FE98-E068-F4DD-2E5B-0D1A49E6CEED}"/>
                </a:ext>
              </a:extLst>
            </p:cNvPr>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5" name="Google Shape;6321;p104">
              <a:extLst>
                <a:ext uri="{FF2B5EF4-FFF2-40B4-BE49-F238E27FC236}">
                  <a16:creationId xmlns:a16="http://schemas.microsoft.com/office/drawing/2014/main" id="{872657A3-75D2-3B98-AE89-32E93C729AEC}"/>
                </a:ext>
              </a:extLst>
            </p:cNvPr>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6" name="Google Shape;6322;p104">
              <a:extLst>
                <a:ext uri="{FF2B5EF4-FFF2-40B4-BE49-F238E27FC236}">
                  <a16:creationId xmlns:a16="http://schemas.microsoft.com/office/drawing/2014/main" id="{EF2F8F1F-9C5E-AED1-C8FF-49519D8022C1}"/>
                </a:ext>
              </a:extLst>
            </p:cNvPr>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7" name="Google Shape;6323;p104">
              <a:extLst>
                <a:ext uri="{FF2B5EF4-FFF2-40B4-BE49-F238E27FC236}">
                  <a16:creationId xmlns:a16="http://schemas.microsoft.com/office/drawing/2014/main" id="{0EF576EB-D527-73C2-3F4D-7BD8C452C4B7}"/>
                </a:ext>
              </a:extLst>
            </p:cNvPr>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8" name="Google Shape;6324;p104">
              <a:extLst>
                <a:ext uri="{FF2B5EF4-FFF2-40B4-BE49-F238E27FC236}">
                  <a16:creationId xmlns:a16="http://schemas.microsoft.com/office/drawing/2014/main" id="{C7DB6163-40F7-122F-F3A2-B65581D63AD3}"/>
                </a:ext>
              </a:extLst>
            </p:cNvPr>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59" name="Google Shape;6325;p104">
              <a:extLst>
                <a:ext uri="{FF2B5EF4-FFF2-40B4-BE49-F238E27FC236}">
                  <a16:creationId xmlns:a16="http://schemas.microsoft.com/office/drawing/2014/main" id="{0BB94E54-48E6-AADC-3CEB-12ED2D2EB6C6}"/>
                </a:ext>
              </a:extLst>
            </p:cNvPr>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0" name="Google Shape;6326;p104">
              <a:extLst>
                <a:ext uri="{FF2B5EF4-FFF2-40B4-BE49-F238E27FC236}">
                  <a16:creationId xmlns:a16="http://schemas.microsoft.com/office/drawing/2014/main" id="{7B91A5DA-CBAB-6115-B1D4-BE868AEA9F3B}"/>
                </a:ext>
              </a:extLst>
            </p:cNvPr>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1" name="Google Shape;6327;p104">
              <a:extLst>
                <a:ext uri="{FF2B5EF4-FFF2-40B4-BE49-F238E27FC236}">
                  <a16:creationId xmlns:a16="http://schemas.microsoft.com/office/drawing/2014/main" id="{2B4C605B-9505-4485-5BAE-A3DF04EE1292}"/>
                </a:ext>
              </a:extLst>
            </p:cNvPr>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2" name="Google Shape;6328;p104">
              <a:extLst>
                <a:ext uri="{FF2B5EF4-FFF2-40B4-BE49-F238E27FC236}">
                  <a16:creationId xmlns:a16="http://schemas.microsoft.com/office/drawing/2014/main" id="{6D331BB6-77CD-9261-F78C-D3E8B07B8F81}"/>
                </a:ext>
              </a:extLst>
            </p:cNvPr>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3" name="Google Shape;6329;p104">
              <a:extLst>
                <a:ext uri="{FF2B5EF4-FFF2-40B4-BE49-F238E27FC236}">
                  <a16:creationId xmlns:a16="http://schemas.microsoft.com/office/drawing/2014/main" id="{257DDB3D-2629-A9F9-F9C4-6DD79F88A660}"/>
                </a:ext>
              </a:extLst>
            </p:cNvPr>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4" name="Google Shape;6330;p104">
              <a:extLst>
                <a:ext uri="{FF2B5EF4-FFF2-40B4-BE49-F238E27FC236}">
                  <a16:creationId xmlns:a16="http://schemas.microsoft.com/office/drawing/2014/main" id="{2DB5AAA9-A010-B1FF-57A1-231D2FE931F8}"/>
                </a:ext>
              </a:extLst>
            </p:cNvPr>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5" name="Google Shape;6331;p104">
              <a:extLst>
                <a:ext uri="{FF2B5EF4-FFF2-40B4-BE49-F238E27FC236}">
                  <a16:creationId xmlns:a16="http://schemas.microsoft.com/office/drawing/2014/main" id="{4CE896CC-7033-037C-A9EC-B4921E58F92C}"/>
                </a:ext>
              </a:extLst>
            </p:cNvPr>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6" name="Google Shape;6332;p104">
              <a:extLst>
                <a:ext uri="{FF2B5EF4-FFF2-40B4-BE49-F238E27FC236}">
                  <a16:creationId xmlns:a16="http://schemas.microsoft.com/office/drawing/2014/main" id="{CC76EC3C-0DE7-96C7-E564-97F94AF0C5F2}"/>
                </a:ext>
              </a:extLst>
            </p:cNvPr>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7" name="Google Shape;6333;p104">
              <a:extLst>
                <a:ext uri="{FF2B5EF4-FFF2-40B4-BE49-F238E27FC236}">
                  <a16:creationId xmlns:a16="http://schemas.microsoft.com/office/drawing/2014/main" id="{76201FC4-E8A1-9123-C620-E51FE1F582D9}"/>
                </a:ext>
              </a:extLst>
            </p:cNvPr>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8" name="Google Shape;6334;p104">
              <a:extLst>
                <a:ext uri="{FF2B5EF4-FFF2-40B4-BE49-F238E27FC236}">
                  <a16:creationId xmlns:a16="http://schemas.microsoft.com/office/drawing/2014/main" id="{62312516-5893-E599-76D8-AF1310F0634E}"/>
                </a:ext>
              </a:extLst>
            </p:cNvPr>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69" name="Google Shape;6335;p104">
              <a:extLst>
                <a:ext uri="{FF2B5EF4-FFF2-40B4-BE49-F238E27FC236}">
                  <a16:creationId xmlns:a16="http://schemas.microsoft.com/office/drawing/2014/main" id="{4F9130F4-6B52-1CB2-C8F3-7BB8077BE2A3}"/>
                </a:ext>
              </a:extLst>
            </p:cNvPr>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0" name="Google Shape;6336;p104">
              <a:extLst>
                <a:ext uri="{FF2B5EF4-FFF2-40B4-BE49-F238E27FC236}">
                  <a16:creationId xmlns:a16="http://schemas.microsoft.com/office/drawing/2014/main" id="{6022F0F0-9956-F74B-A2A5-C7CBB61FB330}"/>
                </a:ext>
              </a:extLst>
            </p:cNvPr>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1" name="Google Shape;6337;p104">
              <a:extLst>
                <a:ext uri="{FF2B5EF4-FFF2-40B4-BE49-F238E27FC236}">
                  <a16:creationId xmlns:a16="http://schemas.microsoft.com/office/drawing/2014/main" id="{2A0FE1A5-2176-89F3-DC7B-71DDA18D8547}"/>
                </a:ext>
              </a:extLst>
            </p:cNvPr>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2" name="Google Shape;6338;p104">
              <a:extLst>
                <a:ext uri="{FF2B5EF4-FFF2-40B4-BE49-F238E27FC236}">
                  <a16:creationId xmlns:a16="http://schemas.microsoft.com/office/drawing/2014/main" id="{CADA2667-DEF3-7C82-1BF0-599D1A659013}"/>
                </a:ext>
              </a:extLst>
            </p:cNvPr>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3" name="Google Shape;6339;p104">
              <a:extLst>
                <a:ext uri="{FF2B5EF4-FFF2-40B4-BE49-F238E27FC236}">
                  <a16:creationId xmlns:a16="http://schemas.microsoft.com/office/drawing/2014/main" id="{19E802F8-124C-D8EE-85A6-D83D0B4A6F84}"/>
                </a:ext>
              </a:extLst>
            </p:cNvPr>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4" name="Google Shape;6340;p104">
              <a:extLst>
                <a:ext uri="{FF2B5EF4-FFF2-40B4-BE49-F238E27FC236}">
                  <a16:creationId xmlns:a16="http://schemas.microsoft.com/office/drawing/2014/main" id="{8F246B99-24E2-4E56-36D8-27DCA55811E0}"/>
                </a:ext>
              </a:extLst>
            </p:cNvPr>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5" name="Google Shape;6341;p104">
              <a:extLst>
                <a:ext uri="{FF2B5EF4-FFF2-40B4-BE49-F238E27FC236}">
                  <a16:creationId xmlns:a16="http://schemas.microsoft.com/office/drawing/2014/main" id="{B5DBD9D0-8828-EF1D-CAD9-31CB88464166}"/>
                </a:ext>
              </a:extLst>
            </p:cNvPr>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6" name="Google Shape;6342;p104">
              <a:extLst>
                <a:ext uri="{FF2B5EF4-FFF2-40B4-BE49-F238E27FC236}">
                  <a16:creationId xmlns:a16="http://schemas.microsoft.com/office/drawing/2014/main" id="{4C473FEC-7F8C-DFF0-8BC6-042B583E91DB}"/>
                </a:ext>
              </a:extLst>
            </p:cNvPr>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7" name="Google Shape;6343;p104">
              <a:extLst>
                <a:ext uri="{FF2B5EF4-FFF2-40B4-BE49-F238E27FC236}">
                  <a16:creationId xmlns:a16="http://schemas.microsoft.com/office/drawing/2014/main" id="{9F41A830-0853-CA8E-E05E-08ED0434C100}"/>
                </a:ext>
              </a:extLst>
            </p:cNvPr>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8" name="Google Shape;6344;p104">
              <a:extLst>
                <a:ext uri="{FF2B5EF4-FFF2-40B4-BE49-F238E27FC236}">
                  <a16:creationId xmlns:a16="http://schemas.microsoft.com/office/drawing/2014/main" id="{F7D23771-3686-61B0-6FA1-EA2D3C48A36D}"/>
                </a:ext>
              </a:extLst>
            </p:cNvPr>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79" name="Google Shape;6345;p104">
              <a:extLst>
                <a:ext uri="{FF2B5EF4-FFF2-40B4-BE49-F238E27FC236}">
                  <a16:creationId xmlns:a16="http://schemas.microsoft.com/office/drawing/2014/main" id="{494184FA-4C8F-EDE2-9659-32909D72E441}"/>
                </a:ext>
              </a:extLst>
            </p:cNvPr>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0" name="Google Shape;6346;p104">
              <a:extLst>
                <a:ext uri="{FF2B5EF4-FFF2-40B4-BE49-F238E27FC236}">
                  <a16:creationId xmlns:a16="http://schemas.microsoft.com/office/drawing/2014/main" id="{8643CADA-BD92-DB5E-A9D6-7D6A9F26D65E}"/>
                </a:ext>
              </a:extLst>
            </p:cNvPr>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1" name="Google Shape;6347;p104">
              <a:extLst>
                <a:ext uri="{FF2B5EF4-FFF2-40B4-BE49-F238E27FC236}">
                  <a16:creationId xmlns:a16="http://schemas.microsoft.com/office/drawing/2014/main" id="{9E8AFE64-C521-2911-42D2-3774EAA272E8}"/>
                </a:ext>
              </a:extLst>
            </p:cNvPr>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2" name="Google Shape;6348;p104">
              <a:extLst>
                <a:ext uri="{FF2B5EF4-FFF2-40B4-BE49-F238E27FC236}">
                  <a16:creationId xmlns:a16="http://schemas.microsoft.com/office/drawing/2014/main" id="{72D65F10-C54F-8DC9-A97A-00BE2FD1A1A6}"/>
                </a:ext>
              </a:extLst>
            </p:cNvPr>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3" name="Google Shape;6349;p104">
              <a:extLst>
                <a:ext uri="{FF2B5EF4-FFF2-40B4-BE49-F238E27FC236}">
                  <a16:creationId xmlns:a16="http://schemas.microsoft.com/office/drawing/2014/main" id="{EF2A800C-B02B-C61F-5794-F18F29BF66E0}"/>
                </a:ext>
              </a:extLst>
            </p:cNvPr>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4" name="Google Shape;6350;p104">
              <a:extLst>
                <a:ext uri="{FF2B5EF4-FFF2-40B4-BE49-F238E27FC236}">
                  <a16:creationId xmlns:a16="http://schemas.microsoft.com/office/drawing/2014/main" id="{6E7730F2-3C30-4189-88C3-06250A3B8B18}"/>
                </a:ext>
              </a:extLst>
            </p:cNvPr>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5" name="Google Shape;6351;p104">
              <a:extLst>
                <a:ext uri="{FF2B5EF4-FFF2-40B4-BE49-F238E27FC236}">
                  <a16:creationId xmlns:a16="http://schemas.microsoft.com/office/drawing/2014/main" id="{6B25A35F-B31A-1A41-61ED-2FB6294D7283}"/>
                </a:ext>
              </a:extLst>
            </p:cNvPr>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6" name="Google Shape;6352;p104">
              <a:extLst>
                <a:ext uri="{FF2B5EF4-FFF2-40B4-BE49-F238E27FC236}">
                  <a16:creationId xmlns:a16="http://schemas.microsoft.com/office/drawing/2014/main" id="{1EDF6239-E5BD-9075-BE92-ECF368236E12}"/>
                </a:ext>
              </a:extLst>
            </p:cNvPr>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7" name="Google Shape;6353;p104">
              <a:extLst>
                <a:ext uri="{FF2B5EF4-FFF2-40B4-BE49-F238E27FC236}">
                  <a16:creationId xmlns:a16="http://schemas.microsoft.com/office/drawing/2014/main" id="{9DCBE780-7BDF-947E-10FA-C79308DA8493}"/>
                </a:ext>
              </a:extLst>
            </p:cNvPr>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8" name="Google Shape;6354;p104">
              <a:extLst>
                <a:ext uri="{FF2B5EF4-FFF2-40B4-BE49-F238E27FC236}">
                  <a16:creationId xmlns:a16="http://schemas.microsoft.com/office/drawing/2014/main" id="{1BC84652-B9CE-9E7C-31F4-75126673BFAC}"/>
                </a:ext>
              </a:extLst>
            </p:cNvPr>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89" name="Google Shape;6355;p104">
              <a:extLst>
                <a:ext uri="{FF2B5EF4-FFF2-40B4-BE49-F238E27FC236}">
                  <a16:creationId xmlns:a16="http://schemas.microsoft.com/office/drawing/2014/main" id="{2100AE17-4A0F-E2C7-6BD2-08EFDD371AE2}"/>
                </a:ext>
              </a:extLst>
            </p:cNvPr>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0" name="Google Shape;6356;p104">
              <a:extLst>
                <a:ext uri="{FF2B5EF4-FFF2-40B4-BE49-F238E27FC236}">
                  <a16:creationId xmlns:a16="http://schemas.microsoft.com/office/drawing/2014/main" id="{6450A080-181B-B6E3-DA0C-9AE3C0BB6189}"/>
                </a:ext>
              </a:extLst>
            </p:cNvPr>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1" name="Google Shape;6357;p104">
              <a:extLst>
                <a:ext uri="{FF2B5EF4-FFF2-40B4-BE49-F238E27FC236}">
                  <a16:creationId xmlns:a16="http://schemas.microsoft.com/office/drawing/2014/main" id="{C880BFB0-D7C8-DB7F-6160-30C4D005CE28}"/>
                </a:ext>
              </a:extLst>
            </p:cNvPr>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2" name="Google Shape;6358;p104">
              <a:extLst>
                <a:ext uri="{FF2B5EF4-FFF2-40B4-BE49-F238E27FC236}">
                  <a16:creationId xmlns:a16="http://schemas.microsoft.com/office/drawing/2014/main" id="{2CAB4DE7-DCEA-252C-AD46-12FC2319C520}"/>
                </a:ext>
              </a:extLst>
            </p:cNvPr>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3" name="Google Shape;6359;p104">
              <a:extLst>
                <a:ext uri="{FF2B5EF4-FFF2-40B4-BE49-F238E27FC236}">
                  <a16:creationId xmlns:a16="http://schemas.microsoft.com/office/drawing/2014/main" id="{4251F080-5288-649C-E027-0BCE13B0B450}"/>
                </a:ext>
              </a:extLst>
            </p:cNvPr>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4" name="Google Shape;6360;p104">
              <a:extLst>
                <a:ext uri="{FF2B5EF4-FFF2-40B4-BE49-F238E27FC236}">
                  <a16:creationId xmlns:a16="http://schemas.microsoft.com/office/drawing/2014/main" id="{7194BCDA-63EC-8D8B-5FDF-6E94D7E688DA}"/>
                </a:ext>
              </a:extLst>
            </p:cNvPr>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5" name="Google Shape;6361;p104">
              <a:extLst>
                <a:ext uri="{FF2B5EF4-FFF2-40B4-BE49-F238E27FC236}">
                  <a16:creationId xmlns:a16="http://schemas.microsoft.com/office/drawing/2014/main" id="{389D16CF-2F1D-AA3F-C6D5-DD6911E3A145}"/>
                </a:ext>
              </a:extLst>
            </p:cNvPr>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6" name="Google Shape;6362;p104">
              <a:extLst>
                <a:ext uri="{FF2B5EF4-FFF2-40B4-BE49-F238E27FC236}">
                  <a16:creationId xmlns:a16="http://schemas.microsoft.com/office/drawing/2014/main" id="{BA6E0E50-9E06-8E64-45F6-A234A606AD9C}"/>
                </a:ext>
              </a:extLst>
            </p:cNvPr>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7" name="Google Shape;6363;p104">
              <a:extLst>
                <a:ext uri="{FF2B5EF4-FFF2-40B4-BE49-F238E27FC236}">
                  <a16:creationId xmlns:a16="http://schemas.microsoft.com/office/drawing/2014/main" id="{FF3CA4B5-6DE0-300D-0A42-B512BEF9A5F7}"/>
                </a:ext>
              </a:extLst>
            </p:cNvPr>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8" name="Google Shape;6364;p104">
              <a:extLst>
                <a:ext uri="{FF2B5EF4-FFF2-40B4-BE49-F238E27FC236}">
                  <a16:creationId xmlns:a16="http://schemas.microsoft.com/office/drawing/2014/main" id="{AC3FC1F0-C5BE-442C-0A2F-F2593520D718}"/>
                </a:ext>
              </a:extLst>
            </p:cNvPr>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399" name="Google Shape;6365;p104">
              <a:extLst>
                <a:ext uri="{FF2B5EF4-FFF2-40B4-BE49-F238E27FC236}">
                  <a16:creationId xmlns:a16="http://schemas.microsoft.com/office/drawing/2014/main" id="{40332B9D-7938-EF87-2691-B564D5F5A027}"/>
                </a:ext>
              </a:extLst>
            </p:cNvPr>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0" name="Google Shape;6366;p104">
              <a:extLst>
                <a:ext uri="{FF2B5EF4-FFF2-40B4-BE49-F238E27FC236}">
                  <a16:creationId xmlns:a16="http://schemas.microsoft.com/office/drawing/2014/main" id="{171B82BB-1BAD-774A-C610-727BFC386526}"/>
                </a:ext>
              </a:extLst>
            </p:cNvPr>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1" name="Google Shape;6367;p104">
              <a:extLst>
                <a:ext uri="{FF2B5EF4-FFF2-40B4-BE49-F238E27FC236}">
                  <a16:creationId xmlns:a16="http://schemas.microsoft.com/office/drawing/2014/main" id="{2B0BF8CD-2DBA-81F6-737A-6387ADC06680}"/>
                </a:ext>
              </a:extLst>
            </p:cNvPr>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2" name="Google Shape;6368;p104">
              <a:extLst>
                <a:ext uri="{FF2B5EF4-FFF2-40B4-BE49-F238E27FC236}">
                  <a16:creationId xmlns:a16="http://schemas.microsoft.com/office/drawing/2014/main" id="{1CC618B9-A5C4-CFDB-2EF0-F110D5840164}"/>
                </a:ext>
              </a:extLst>
            </p:cNvPr>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3" name="Google Shape;6369;p104">
              <a:extLst>
                <a:ext uri="{FF2B5EF4-FFF2-40B4-BE49-F238E27FC236}">
                  <a16:creationId xmlns:a16="http://schemas.microsoft.com/office/drawing/2014/main" id="{98141E49-E41A-B934-E685-EE1206270263}"/>
                </a:ext>
              </a:extLst>
            </p:cNvPr>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4" name="Google Shape;6370;p104">
              <a:extLst>
                <a:ext uri="{FF2B5EF4-FFF2-40B4-BE49-F238E27FC236}">
                  <a16:creationId xmlns:a16="http://schemas.microsoft.com/office/drawing/2014/main" id="{69C72C8C-B361-41E6-059B-1BF7943537E2}"/>
                </a:ext>
              </a:extLst>
            </p:cNvPr>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5" name="Google Shape;6371;p104">
              <a:extLst>
                <a:ext uri="{FF2B5EF4-FFF2-40B4-BE49-F238E27FC236}">
                  <a16:creationId xmlns:a16="http://schemas.microsoft.com/office/drawing/2014/main" id="{1D769F3B-1C68-959B-A032-7359F337AFBD}"/>
                </a:ext>
              </a:extLst>
            </p:cNvPr>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6" name="Google Shape;6372;p104">
              <a:extLst>
                <a:ext uri="{FF2B5EF4-FFF2-40B4-BE49-F238E27FC236}">
                  <a16:creationId xmlns:a16="http://schemas.microsoft.com/office/drawing/2014/main" id="{34F87ED7-4258-5CD3-39C8-9F02651A0AEB}"/>
                </a:ext>
              </a:extLst>
            </p:cNvPr>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7" name="Google Shape;6373;p104">
              <a:extLst>
                <a:ext uri="{FF2B5EF4-FFF2-40B4-BE49-F238E27FC236}">
                  <a16:creationId xmlns:a16="http://schemas.microsoft.com/office/drawing/2014/main" id="{533323EE-51C4-B863-92D0-2B5162C9D59D}"/>
                </a:ext>
              </a:extLst>
            </p:cNvPr>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8" name="Google Shape;6374;p104">
              <a:extLst>
                <a:ext uri="{FF2B5EF4-FFF2-40B4-BE49-F238E27FC236}">
                  <a16:creationId xmlns:a16="http://schemas.microsoft.com/office/drawing/2014/main" id="{9F4BFAE3-6762-24B4-7219-0B32D6A981E6}"/>
                </a:ext>
              </a:extLst>
            </p:cNvPr>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09" name="Google Shape;6375;p104">
              <a:extLst>
                <a:ext uri="{FF2B5EF4-FFF2-40B4-BE49-F238E27FC236}">
                  <a16:creationId xmlns:a16="http://schemas.microsoft.com/office/drawing/2014/main" id="{792D285B-F385-92D8-3A00-F10749B59B8A}"/>
                </a:ext>
              </a:extLst>
            </p:cNvPr>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0" name="Google Shape;6376;p104">
              <a:extLst>
                <a:ext uri="{FF2B5EF4-FFF2-40B4-BE49-F238E27FC236}">
                  <a16:creationId xmlns:a16="http://schemas.microsoft.com/office/drawing/2014/main" id="{71703680-CF67-B31A-CD9F-EEF0E4D9D6EB}"/>
                </a:ext>
              </a:extLst>
            </p:cNvPr>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1" name="Google Shape;6377;p104">
              <a:extLst>
                <a:ext uri="{FF2B5EF4-FFF2-40B4-BE49-F238E27FC236}">
                  <a16:creationId xmlns:a16="http://schemas.microsoft.com/office/drawing/2014/main" id="{1AF01413-E904-BF68-24C7-EB2AEEEED79B}"/>
                </a:ext>
              </a:extLst>
            </p:cNvPr>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2" name="Google Shape;6378;p104">
              <a:extLst>
                <a:ext uri="{FF2B5EF4-FFF2-40B4-BE49-F238E27FC236}">
                  <a16:creationId xmlns:a16="http://schemas.microsoft.com/office/drawing/2014/main" id="{03114148-2B1E-9EEB-C696-2FA059178F00}"/>
                </a:ext>
              </a:extLst>
            </p:cNvPr>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3" name="Google Shape;6379;p104">
              <a:extLst>
                <a:ext uri="{FF2B5EF4-FFF2-40B4-BE49-F238E27FC236}">
                  <a16:creationId xmlns:a16="http://schemas.microsoft.com/office/drawing/2014/main" id="{FE09EE42-18F7-22AF-07E9-5139B2A5FB99}"/>
                </a:ext>
              </a:extLst>
            </p:cNvPr>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4" name="Google Shape;6380;p104">
              <a:extLst>
                <a:ext uri="{FF2B5EF4-FFF2-40B4-BE49-F238E27FC236}">
                  <a16:creationId xmlns:a16="http://schemas.microsoft.com/office/drawing/2014/main" id="{9404C347-F0D1-C041-9413-1A7E13781068}"/>
                </a:ext>
              </a:extLst>
            </p:cNvPr>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5" name="Google Shape;6381;p104">
              <a:extLst>
                <a:ext uri="{FF2B5EF4-FFF2-40B4-BE49-F238E27FC236}">
                  <a16:creationId xmlns:a16="http://schemas.microsoft.com/office/drawing/2014/main" id="{8B8BB235-46BD-B30E-8504-6C9C19AF688F}"/>
                </a:ext>
              </a:extLst>
            </p:cNvPr>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6" name="Google Shape;6382;p104">
              <a:extLst>
                <a:ext uri="{FF2B5EF4-FFF2-40B4-BE49-F238E27FC236}">
                  <a16:creationId xmlns:a16="http://schemas.microsoft.com/office/drawing/2014/main" id="{4E8E3FD5-8A0D-F622-17D8-BBECB281EE35}"/>
                </a:ext>
              </a:extLst>
            </p:cNvPr>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7" name="Google Shape;6383;p104">
              <a:extLst>
                <a:ext uri="{FF2B5EF4-FFF2-40B4-BE49-F238E27FC236}">
                  <a16:creationId xmlns:a16="http://schemas.microsoft.com/office/drawing/2014/main" id="{4A580F3E-44E1-5DBA-18D1-BFCA426F385A}"/>
                </a:ext>
              </a:extLst>
            </p:cNvPr>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8" name="Google Shape;6384;p104">
              <a:extLst>
                <a:ext uri="{FF2B5EF4-FFF2-40B4-BE49-F238E27FC236}">
                  <a16:creationId xmlns:a16="http://schemas.microsoft.com/office/drawing/2014/main" id="{52A16298-6C53-2A1F-604D-6888C4372129}"/>
                </a:ext>
              </a:extLst>
            </p:cNvPr>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19" name="Google Shape;6385;p104">
              <a:extLst>
                <a:ext uri="{FF2B5EF4-FFF2-40B4-BE49-F238E27FC236}">
                  <a16:creationId xmlns:a16="http://schemas.microsoft.com/office/drawing/2014/main" id="{C2AC91CF-4BD5-3EA3-3CB7-ED3FF56103E0}"/>
                </a:ext>
              </a:extLst>
            </p:cNvPr>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0" name="Google Shape;6386;p104">
              <a:extLst>
                <a:ext uri="{FF2B5EF4-FFF2-40B4-BE49-F238E27FC236}">
                  <a16:creationId xmlns:a16="http://schemas.microsoft.com/office/drawing/2014/main" id="{1E0464F2-8B3A-F6B9-DAB4-C30460F39CB6}"/>
                </a:ext>
              </a:extLst>
            </p:cNvPr>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1" name="Google Shape;6387;p104">
              <a:extLst>
                <a:ext uri="{FF2B5EF4-FFF2-40B4-BE49-F238E27FC236}">
                  <a16:creationId xmlns:a16="http://schemas.microsoft.com/office/drawing/2014/main" id="{2D3DC0BA-3614-19AA-96F8-C39A33CB5C3D}"/>
                </a:ext>
              </a:extLst>
            </p:cNvPr>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2" name="Google Shape;6388;p104">
              <a:extLst>
                <a:ext uri="{FF2B5EF4-FFF2-40B4-BE49-F238E27FC236}">
                  <a16:creationId xmlns:a16="http://schemas.microsoft.com/office/drawing/2014/main" id="{C1FE356F-6F8A-1D10-A15E-126C6F5A100F}"/>
                </a:ext>
              </a:extLst>
            </p:cNvPr>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3" name="Google Shape;6389;p104">
              <a:extLst>
                <a:ext uri="{FF2B5EF4-FFF2-40B4-BE49-F238E27FC236}">
                  <a16:creationId xmlns:a16="http://schemas.microsoft.com/office/drawing/2014/main" id="{1DB91C60-CA26-37B1-CA04-0E3F2F375545}"/>
                </a:ext>
              </a:extLst>
            </p:cNvPr>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4" name="Google Shape;6390;p104">
              <a:extLst>
                <a:ext uri="{FF2B5EF4-FFF2-40B4-BE49-F238E27FC236}">
                  <a16:creationId xmlns:a16="http://schemas.microsoft.com/office/drawing/2014/main" id="{C1745E85-95DB-968B-03BA-668F60FB753C}"/>
                </a:ext>
              </a:extLst>
            </p:cNvPr>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5" name="Google Shape;6391;p104">
              <a:extLst>
                <a:ext uri="{FF2B5EF4-FFF2-40B4-BE49-F238E27FC236}">
                  <a16:creationId xmlns:a16="http://schemas.microsoft.com/office/drawing/2014/main" id="{7F24B79C-D5B3-FF4B-C9ED-900323186576}"/>
                </a:ext>
              </a:extLst>
            </p:cNvPr>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6" name="Google Shape;6392;p104">
              <a:extLst>
                <a:ext uri="{FF2B5EF4-FFF2-40B4-BE49-F238E27FC236}">
                  <a16:creationId xmlns:a16="http://schemas.microsoft.com/office/drawing/2014/main" id="{D5EA4110-F3DF-8795-6C9D-3E3F98EED435}"/>
                </a:ext>
              </a:extLst>
            </p:cNvPr>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7" name="Google Shape;6393;p104">
              <a:extLst>
                <a:ext uri="{FF2B5EF4-FFF2-40B4-BE49-F238E27FC236}">
                  <a16:creationId xmlns:a16="http://schemas.microsoft.com/office/drawing/2014/main" id="{C1EBD47C-4C71-60B3-9776-205160806C0D}"/>
                </a:ext>
              </a:extLst>
            </p:cNvPr>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8" name="Google Shape;6394;p104">
              <a:extLst>
                <a:ext uri="{FF2B5EF4-FFF2-40B4-BE49-F238E27FC236}">
                  <a16:creationId xmlns:a16="http://schemas.microsoft.com/office/drawing/2014/main" id="{E2B56761-CDA5-F71A-1E92-139B72F74F77}"/>
                </a:ext>
              </a:extLst>
            </p:cNvPr>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29" name="Google Shape;6395;p104">
              <a:extLst>
                <a:ext uri="{FF2B5EF4-FFF2-40B4-BE49-F238E27FC236}">
                  <a16:creationId xmlns:a16="http://schemas.microsoft.com/office/drawing/2014/main" id="{90966EF1-719D-1DAF-479B-F5D7F66E9D5B}"/>
                </a:ext>
              </a:extLst>
            </p:cNvPr>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0" name="Google Shape;6396;p104">
              <a:extLst>
                <a:ext uri="{FF2B5EF4-FFF2-40B4-BE49-F238E27FC236}">
                  <a16:creationId xmlns:a16="http://schemas.microsoft.com/office/drawing/2014/main" id="{6429AE86-FFAE-A8E5-7F77-C49E996E7ACF}"/>
                </a:ext>
              </a:extLst>
            </p:cNvPr>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1" name="Google Shape;6397;p104">
              <a:extLst>
                <a:ext uri="{FF2B5EF4-FFF2-40B4-BE49-F238E27FC236}">
                  <a16:creationId xmlns:a16="http://schemas.microsoft.com/office/drawing/2014/main" id="{CB6BEF49-961C-F7AF-007B-2E72D270997E}"/>
                </a:ext>
              </a:extLst>
            </p:cNvPr>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2" name="Google Shape;6398;p104">
              <a:extLst>
                <a:ext uri="{FF2B5EF4-FFF2-40B4-BE49-F238E27FC236}">
                  <a16:creationId xmlns:a16="http://schemas.microsoft.com/office/drawing/2014/main" id="{7DA7B14B-095C-B577-9B02-3BDA7570EF1A}"/>
                </a:ext>
              </a:extLst>
            </p:cNvPr>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3" name="Google Shape;6399;p104">
              <a:extLst>
                <a:ext uri="{FF2B5EF4-FFF2-40B4-BE49-F238E27FC236}">
                  <a16:creationId xmlns:a16="http://schemas.microsoft.com/office/drawing/2014/main" id="{C22BD21D-35A4-C2EC-D78E-4377CD9C06B1}"/>
                </a:ext>
              </a:extLst>
            </p:cNvPr>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4" name="Google Shape;6400;p104">
              <a:extLst>
                <a:ext uri="{FF2B5EF4-FFF2-40B4-BE49-F238E27FC236}">
                  <a16:creationId xmlns:a16="http://schemas.microsoft.com/office/drawing/2014/main" id="{1CD18934-C85D-FE89-0945-617A4C1882BA}"/>
                </a:ext>
              </a:extLst>
            </p:cNvPr>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5" name="Google Shape;6401;p104">
              <a:extLst>
                <a:ext uri="{FF2B5EF4-FFF2-40B4-BE49-F238E27FC236}">
                  <a16:creationId xmlns:a16="http://schemas.microsoft.com/office/drawing/2014/main" id="{4D1CA19A-922D-5B0A-33F8-29C58C0AD7E0}"/>
                </a:ext>
              </a:extLst>
            </p:cNvPr>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6" name="Google Shape;6402;p104">
              <a:extLst>
                <a:ext uri="{FF2B5EF4-FFF2-40B4-BE49-F238E27FC236}">
                  <a16:creationId xmlns:a16="http://schemas.microsoft.com/office/drawing/2014/main" id="{0B4B15EE-E8EF-90EA-8179-6980B63122A9}"/>
                </a:ext>
              </a:extLst>
            </p:cNvPr>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7" name="Google Shape;6403;p104">
              <a:extLst>
                <a:ext uri="{FF2B5EF4-FFF2-40B4-BE49-F238E27FC236}">
                  <a16:creationId xmlns:a16="http://schemas.microsoft.com/office/drawing/2014/main" id="{D7E377DA-9345-17C3-083C-02ABAE3F5985}"/>
                </a:ext>
              </a:extLst>
            </p:cNvPr>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8" name="Google Shape;6404;p104">
              <a:extLst>
                <a:ext uri="{FF2B5EF4-FFF2-40B4-BE49-F238E27FC236}">
                  <a16:creationId xmlns:a16="http://schemas.microsoft.com/office/drawing/2014/main" id="{1E688D73-0CED-3657-4121-505017154385}"/>
                </a:ext>
              </a:extLst>
            </p:cNvPr>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39" name="Google Shape;6405;p104">
              <a:extLst>
                <a:ext uri="{FF2B5EF4-FFF2-40B4-BE49-F238E27FC236}">
                  <a16:creationId xmlns:a16="http://schemas.microsoft.com/office/drawing/2014/main" id="{082DD5B4-1966-47EB-91D5-58019DE045D2}"/>
                </a:ext>
              </a:extLst>
            </p:cNvPr>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0" name="Google Shape;6406;p104">
              <a:extLst>
                <a:ext uri="{FF2B5EF4-FFF2-40B4-BE49-F238E27FC236}">
                  <a16:creationId xmlns:a16="http://schemas.microsoft.com/office/drawing/2014/main" id="{C136694B-E9B6-6439-9A9F-D4CC1D8BFB50}"/>
                </a:ext>
              </a:extLst>
            </p:cNvPr>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1" name="Google Shape;6407;p104">
              <a:extLst>
                <a:ext uri="{FF2B5EF4-FFF2-40B4-BE49-F238E27FC236}">
                  <a16:creationId xmlns:a16="http://schemas.microsoft.com/office/drawing/2014/main" id="{BA4FB32B-C5EC-92CB-7225-6DD51B4E0384}"/>
                </a:ext>
              </a:extLst>
            </p:cNvPr>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2" name="Google Shape;6408;p104">
              <a:extLst>
                <a:ext uri="{FF2B5EF4-FFF2-40B4-BE49-F238E27FC236}">
                  <a16:creationId xmlns:a16="http://schemas.microsoft.com/office/drawing/2014/main" id="{92CD58DA-2E61-C966-983A-C384D6509079}"/>
                </a:ext>
              </a:extLst>
            </p:cNvPr>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3" name="Google Shape;6409;p104">
              <a:extLst>
                <a:ext uri="{FF2B5EF4-FFF2-40B4-BE49-F238E27FC236}">
                  <a16:creationId xmlns:a16="http://schemas.microsoft.com/office/drawing/2014/main" id="{1F3E9BD7-3735-8BD5-E7FC-CEF8BB529219}"/>
                </a:ext>
              </a:extLst>
            </p:cNvPr>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4" name="Google Shape;6410;p104">
              <a:extLst>
                <a:ext uri="{FF2B5EF4-FFF2-40B4-BE49-F238E27FC236}">
                  <a16:creationId xmlns:a16="http://schemas.microsoft.com/office/drawing/2014/main" id="{1FC97D7F-D5C0-9575-C995-6165DFBD3426}"/>
                </a:ext>
              </a:extLst>
            </p:cNvPr>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5" name="Google Shape;6411;p104">
              <a:extLst>
                <a:ext uri="{FF2B5EF4-FFF2-40B4-BE49-F238E27FC236}">
                  <a16:creationId xmlns:a16="http://schemas.microsoft.com/office/drawing/2014/main" id="{758CB212-6683-0477-03F5-91EE7B1FF41C}"/>
                </a:ext>
              </a:extLst>
            </p:cNvPr>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6" name="Google Shape;6412;p104">
              <a:extLst>
                <a:ext uri="{FF2B5EF4-FFF2-40B4-BE49-F238E27FC236}">
                  <a16:creationId xmlns:a16="http://schemas.microsoft.com/office/drawing/2014/main" id="{50AD773A-01FB-8194-8E52-0E58AF620FCC}"/>
                </a:ext>
              </a:extLst>
            </p:cNvPr>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7" name="Google Shape;6413;p104">
              <a:extLst>
                <a:ext uri="{FF2B5EF4-FFF2-40B4-BE49-F238E27FC236}">
                  <a16:creationId xmlns:a16="http://schemas.microsoft.com/office/drawing/2014/main" id="{605B703C-506E-C627-ADFD-D62C71C1592A}"/>
                </a:ext>
              </a:extLst>
            </p:cNvPr>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8" name="Google Shape;6414;p104">
              <a:extLst>
                <a:ext uri="{FF2B5EF4-FFF2-40B4-BE49-F238E27FC236}">
                  <a16:creationId xmlns:a16="http://schemas.microsoft.com/office/drawing/2014/main" id="{1D8655BA-A41A-CC33-0518-5A44716B31A0}"/>
                </a:ext>
              </a:extLst>
            </p:cNvPr>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49" name="Google Shape;6415;p104">
              <a:extLst>
                <a:ext uri="{FF2B5EF4-FFF2-40B4-BE49-F238E27FC236}">
                  <a16:creationId xmlns:a16="http://schemas.microsoft.com/office/drawing/2014/main" id="{7539F70F-D0DC-450B-CA92-E59882CFA980}"/>
                </a:ext>
              </a:extLst>
            </p:cNvPr>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0" name="Google Shape;6416;p104">
              <a:extLst>
                <a:ext uri="{FF2B5EF4-FFF2-40B4-BE49-F238E27FC236}">
                  <a16:creationId xmlns:a16="http://schemas.microsoft.com/office/drawing/2014/main" id="{887CFF9C-6CBB-FC9A-3057-A2079A96DBC6}"/>
                </a:ext>
              </a:extLst>
            </p:cNvPr>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1" name="Google Shape;6417;p104">
              <a:extLst>
                <a:ext uri="{FF2B5EF4-FFF2-40B4-BE49-F238E27FC236}">
                  <a16:creationId xmlns:a16="http://schemas.microsoft.com/office/drawing/2014/main" id="{105A7EBD-3C0E-658B-4DC1-9B496FCE9B74}"/>
                </a:ext>
              </a:extLst>
            </p:cNvPr>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2" name="Google Shape;6418;p104">
              <a:extLst>
                <a:ext uri="{FF2B5EF4-FFF2-40B4-BE49-F238E27FC236}">
                  <a16:creationId xmlns:a16="http://schemas.microsoft.com/office/drawing/2014/main" id="{981E59EF-7545-B4D9-2AB1-431618857958}"/>
                </a:ext>
              </a:extLst>
            </p:cNvPr>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3" name="Google Shape;6419;p104">
              <a:extLst>
                <a:ext uri="{FF2B5EF4-FFF2-40B4-BE49-F238E27FC236}">
                  <a16:creationId xmlns:a16="http://schemas.microsoft.com/office/drawing/2014/main" id="{AC88B6F1-F41B-DC3E-563A-2F2920AAD504}"/>
                </a:ext>
              </a:extLst>
            </p:cNvPr>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4" name="Google Shape;6420;p104">
              <a:extLst>
                <a:ext uri="{FF2B5EF4-FFF2-40B4-BE49-F238E27FC236}">
                  <a16:creationId xmlns:a16="http://schemas.microsoft.com/office/drawing/2014/main" id="{0508AE14-42E7-9140-9919-3313310E45C4}"/>
                </a:ext>
              </a:extLst>
            </p:cNvPr>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5" name="Google Shape;6421;p104">
              <a:extLst>
                <a:ext uri="{FF2B5EF4-FFF2-40B4-BE49-F238E27FC236}">
                  <a16:creationId xmlns:a16="http://schemas.microsoft.com/office/drawing/2014/main" id="{D3F0F0F0-E5FE-A99F-6B38-3A34BE99E691}"/>
                </a:ext>
              </a:extLst>
            </p:cNvPr>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6" name="Google Shape;6422;p104">
              <a:extLst>
                <a:ext uri="{FF2B5EF4-FFF2-40B4-BE49-F238E27FC236}">
                  <a16:creationId xmlns:a16="http://schemas.microsoft.com/office/drawing/2014/main" id="{BC6BF706-BFC3-3790-3C58-2DCEC191F5F0}"/>
                </a:ext>
              </a:extLst>
            </p:cNvPr>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7" name="Google Shape;6423;p104">
              <a:extLst>
                <a:ext uri="{FF2B5EF4-FFF2-40B4-BE49-F238E27FC236}">
                  <a16:creationId xmlns:a16="http://schemas.microsoft.com/office/drawing/2014/main" id="{D74028B6-DAB8-86D4-4A80-41F3A9117EFC}"/>
                </a:ext>
              </a:extLst>
            </p:cNvPr>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8" name="Google Shape;6424;p104">
              <a:extLst>
                <a:ext uri="{FF2B5EF4-FFF2-40B4-BE49-F238E27FC236}">
                  <a16:creationId xmlns:a16="http://schemas.microsoft.com/office/drawing/2014/main" id="{887271D2-6E4B-6848-5BFF-76C7F6FD875F}"/>
                </a:ext>
              </a:extLst>
            </p:cNvPr>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59" name="Google Shape;6425;p104">
              <a:extLst>
                <a:ext uri="{FF2B5EF4-FFF2-40B4-BE49-F238E27FC236}">
                  <a16:creationId xmlns:a16="http://schemas.microsoft.com/office/drawing/2014/main" id="{C2CECF09-33BA-252D-706A-E968F27E5C02}"/>
                </a:ext>
              </a:extLst>
            </p:cNvPr>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0" name="Google Shape;6426;p104">
              <a:extLst>
                <a:ext uri="{FF2B5EF4-FFF2-40B4-BE49-F238E27FC236}">
                  <a16:creationId xmlns:a16="http://schemas.microsoft.com/office/drawing/2014/main" id="{7A624E2C-03FB-5243-E1C0-1C1E5C59228C}"/>
                </a:ext>
              </a:extLst>
            </p:cNvPr>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1" name="Google Shape;6427;p104">
              <a:extLst>
                <a:ext uri="{FF2B5EF4-FFF2-40B4-BE49-F238E27FC236}">
                  <a16:creationId xmlns:a16="http://schemas.microsoft.com/office/drawing/2014/main" id="{852119F0-5104-DE29-0628-9F3DEE9BB0A8}"/>
                </a:ext>
              </a:extLst>
            </p:cNvPr>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2" name="Google Shape;6428;p104">
              <a:extLst>
                <a:ext uri="{FF2B5EF4-FFF2-40B4-BE49-F238E27FC236}">
                  <a16:creationId xmlns:a16="http://schemas.microsoft.com/office/drawing/2014/main" id="{5F16B0B0-17B6-D9DC-F9E2-435DBA230466}"/>
                </a:ext>
              </a:extLst>
            </p:cNvPr>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3" name="Google Shape;6429;p104">
              <a:extLst>
                <a:ext uri="{FF2B5EF4-FFF2-40B4-BE49-F238E27FC236}">
                  <a16:creationId xmlns:a16="http://schemas.microsoft.com/office/drawing/2014/main" id="{4569EFCD-2AE6-BD08-8D11-ABE9C6DAFEE7}"/>
                </a:ext>
              </a:extLst>
            </p:cNvPr>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4" name="Google Shape;6430;p104">
              <a:extLst>
                <a:ext uri="{FF2B5EF4-FFF2-40B4-BE49-F238E27FC236}">
                  <a16:creationId xmlns:a16="http://schemas.microsoft.com/office/drawing/2014/main" id="{E97FD849-116F-3E31-C88A-CB7A03EC14B4}"/>
                </a:ext>
              </a:extLst>
            </p:cNvPr>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5" name="Google Shape;6431;p104">
              <a:extLst>
                <a:ext uri="{FF2B5EF4-FFF2-40B4-BE49-F238E27FC236}">
                  <a16:creationId xmlns:a16="http://schemas.microsoft.com/office/drawing/2014/main" id="{AD1472E6-5F44-677D-76E2-733D831C2C33}"/>
                </a:ext>
              </a:extLst>
            </p:cNvPr>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6" name="Google Shape;6432;p104">
              <a:extLst>
                <a:ext uri="{FF2B5EF4-FFF2-40B4-BE49-F238E27FC236}">
                  <a16:creationId xmlns:a16="http://schemas.microsoft.com/office/drawing/2014/main" id="{C73C2F75-DE27-D338-03F7-701455DA08D2}"/>
                </a:ext>
              </a:extLst>
            </p:cNvPr>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7" name="Google Shape;6433;p104">
              <a:extLst>
                <a:ext uri="{FF2B5EF4-FFF2-40B4-BE49-F238E27FC236}">
                  <a16:creationId xmlns:a16="http://schemas.microsoft.com/office/drawing/2014/main" id="{7BB2B70B-ECD1-125D-B5C9-051ADD768305}"/>
                </a:ext>
              </a:extLst>
            </p:cNvPr>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8" name="Google Shape;6434;p104">
              <a:extLst>
                <a:ext uri="{FF2B5EF4-FFF2-40B4-BE49-F238E27FC236}">
                  <a16:creationId xmlns:a16="http://schemas.microsoft.com/office/drawing/2014/main" id="{7AC800D5-7217-7C54-7ED0-7ED819364D1D}"/>
                </a:ext>
              </a:extLst>
            </p:cNvPr>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69" name="Google Shape;6435;p104">
              <a:extLst>
                <a:ext uri="{FF2B5EF4-FFF2-40B4-BE49-F238E27FC236}">
                  <a16:creationId xmlns:a16="http://schemas.microsoft.com/office/drawing/2014/main" id="{345CADC4-3C5C-7AA3-6BFD-814EFE2F2238}"/>
                </a:ext>
              </a:extLst>
            </p:cNvPr>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0" name="Google Shape;6436;p104">
              <a:extLst>
                <a:ext uri="{FF2B5EF4-FFF2-40B4-BE49-F238E27FC236}">
                  <a16:creationId xmlns:a16="http://schemas.microsoft.com/office/drawing/2014/main" id="{BE111185-C2D1-A296-F06F-0C33E363E60D}"/>
                </a:ext>
              </a:extLst>
            </p:cNvPr>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1" name="Google Shape;6437;p104">
              <a:extLst>
                <a:ext uri="{FF2B5EF4-FFF2-40B4-BE49-F238E27FC236}">
                  <a16:creationId xmlns:a16="http://schemas.microsoft.com/office/drawing/2014/main" id="{4E4A39CB-3FC2-D05F-EE9C-8BFB509BBD88}"/>
                </a:ext>
              </a:extLst>
            </p:cNvPr>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2" name="Google Shape;6438;p104">
              <a:extLst>
                <a:ext uri="{FF2B5EF4-FFF2-40B4-BE49-F238E27FC236}">
                  <a16:creationId xmlns:a16="http://schemas.microsoft.com/office/drawing/2014/main" id="{1D262350-1CFB-B133-818A-DCEAAB8A5255}"/>
                </a:ext>
              </a:extLst>
            </p:cNvPr>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3" name="Google Shape;6439;p104">
              <a:extLst>
                <a:ext uri="{FF2B5EF4-FFF2-40B4-BE49-F238E27FC236}">
                  <a16:creationId xmlns:a16="http://schemas.microsoft.com/office/drawing/2014/main" id="{2F1634DB-EB10-57B1-923C-06BBC2C362EA}"/>
                </a:ext>
              </a:extLst>
            </p:cNvPr>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4" name="Google Shape;6440;p104">
              <a:extLst>
                <a:ext uri="{FF2B5EF4-FFF2-40B4-BE49-F238E27FC236}">
                  <a16:creationId xmlns:a16="http://schemas.microsoft.com/office/drawing/2014/main" id="{9EB9433D-5D86-3E32-CE35-DD21EEEDAFB1}"/>
                </a:ext>
              </a:extLst>
            </p:cNvPr>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5" name="Google Shape;6441;p104">
              <a:extLst>
                <a:ext uri="{FF2B5EF4-FFF2-40B4-BE49-F238E27FC236}">
                  <a16:creationId xmlns:a16="http://schemas.microsoft.com/office/drawing/2014/main" id="{6FEF9761-3FA7-7F18-7F1E-D2E459F44B08}"/>
                </a:ext>
              </a:extLst>
            </p:cNvPr>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6" name="Google Shape;6442;p104">
              <a:extLst>
                <a:ext uri="{FF2B5EF4-FFF2-40B4-BE49-F238E27FC236}">
                  <a16:creationId xmlns:a16="http://schemas.microsoft.com/office/drawing/2014/main" id="{60B8F9C4-29B1-4EE5-E058-17C507EACB14}"/>
                </a:ext>
              </a:extLst>
            </p:cNvPr>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7" name="Google Shape;6443;p104">
              <a:extLst>
                <a:ext uri="{FF2B5EF4-FFF2-40B4-BE49-F238E27FC236}">
                  <a16:creationId xmlns:a16="http://schemas.microsoft.com/office/drawing/2014/main" id="{C32C7C4E-8127-A5F5-DAA7-66706A11328C}"/>
                </a:ext>
              </a:extLst>
            </p:cNvPr>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8" name="Google Shape;6444;p104">
              <a:extLst>
                <a:ext uri="{FF2B5EF4-FFF2-40B4-BE49-F238E27FC236}">
                  <a16:creationId xmlns:a16="http://schemas.microsoft.com/office/drawing/2014/main" id="{54CC4BD5-2A37-BBA9-05B1-93624B425032}"/>
                </a:ext>
              </a:extLst>
            </p:cNvPr>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79" name="Google Shape;6445;p104">
              <a:extLst>
                <a:ext uri="{FF2B5EF4-FFF2-40B4-BE49-F238E27FC236}">
                  <a16:creationId xmlns:a16="http://schemas.microsoft.com/office/drawing/2014/main" id="{B2B53145-F07E-F0E7-1365-601FC9AD10BA}"/>
                </a:ext>
              </a:extLst>
            </p:cNvPr>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0" name="Google Shape;6446;p104">
              <a:extLst>
                <a:ext uri="{FF2B5EF4-FFF2-40B4-BE49-F238E27FC236}">
                  <a16:creationId xmlns:a16="http://schemas.microsoft.com/office/drawing/2014/main" id="{49A9E5A4-4132-B885-BB94-4474783C89FC}"/>
                </a:ext>
              </a:extLst>
            </p:cNvPr>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1" name="Google Shape;6447;p104">
              <a:extLst>
                <a:ext uri="{FF2B5EF4-FFF2-40B4-BE49-F238E27FC236}">
                  <a16:creationId xmlns:a16="http://schemas.microsoft.com/office/drawing/2014/main" id="{D737348E-1827-FB30-B8A1-E08BA3CECF4D}"/>
                </a:ext>
              </a:extLst>
            </p:cNvPr>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2" name="Google Shape;6448;p104">
              <a:extLst>
                <a:ext uri="{FF2B5EF4-FFF2-40B4-BE49-F238E27FC236}">
                  <a16:creationId xmlns:a16="http://schemas.microsoft.com/office/drawing/2014/main" id="{3886F52B-8D95-189C-95B5-6D7ECBD89354}"/>
                </a:ext>
              </a:extLst>
            </p:cNvPr>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3" name="Google Shape;6449;p104">
              <a:extLst>
                <a:ext uri="{FF2B5EF4-FFF2-40B4-BE49-F238E27FC236}">
                  <a16:creationId xmlns:a16="http://schemas.microsoft.com/office/drawing/2014/main" id="{B883EBFE-9D37-A8D3-BFA2-641B4493A140}"/>
                </a:ext>
              </a:extLst>
            </p:cNvPr>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4" name="Google Shape;6450;p104">
              <a:extLst>
                <a:ext uri="{FF2B5EF4-FFF2-40B4-BE49-F238E27FC236}">
                  <a16:creationId xmlns:a16="http://schemas.microsoft.com/office/drawing/2014/main" id="{2848C9A3-5E06-B806-9A7E-296D1DBB160E}"/>
                </a:ext>
              </a:extLst>
            </p:cNvPr>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5" name="Google Shape;6451;p104">
              <a:extLst>
                <a:ext uri="{FF2B5EF4-FFF2-40B4-BE49-F238E27FC236}">
                  <a16:creationId xmlns:a16="http://schemas.microsoft.com/office/drawing/2014/main" id="{89BB2CAE-D2AF-A9F7-E34F-57D8D7B15E47}"/>
                </a:ext>
              </a:extLst>
            </p:cNvPr>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6" name="Google Shape;6452;p104">
              <a:extLst>
                <a:ext uri="{FF2B5EF4-FFF2-40B4-BE49-F238E27FC236}">
                  <a16:creationId xmlns:a16="http://schemas.microsoft.com/office/drawing/2014/main" id="{F19AC0D5-7E55-E1C4-B530-4D9F2D09EA55}"/>
                </a:ext>
              </a:extLst>
            </p:cNvPr>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7" name="Google Shape;6453;p104">
              <a:extLst>
                <a:ext uri="{FF2B5EF4-FFF2-40B4-BE49-F238E27FC236}">
                  <a16:creationId xmlns:a16="http://schemas.microsoft.com/office/drawing/2014/main" id="{ED5CDC21-EFD8-B2AB-18C6-772D270AA37E}"/>
                </a:ext>
              </a:extLst>
            </p:cNvPr>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8" name="Google Shape;6454;p104">
              <a:extLst>
                <a:ext uri="{FF2B5EF4-FFF2-40B4-BE49-F238E27FC236}">
                  <a16:creationId xmlns:a16="http://schemas.microsoft.com/office/drawing/2014/main" id="{82C8E4A5-01D3-7C5D-6CE8-C0657B57959A}"/>
                </a:ext>
              </a:extLst>
            </p:cNvPr>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89" name="Google Shape;6455;p104">
              <a:extLst>
                <a:ext uri="{FF2B5EF4-FFF2-40B4-BE49-F238E27FC236}">
                  <a16:creationId xmlns:a16="http://schemas.microsoft.com/office/drawing/2014/main" id="{6D358BCD-0E90-4F2E-1013-76BB57C24027}"/>
                </a:ext>
              </a:extLst>
            </p:cNvPr>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0" name="Google Shape;6456;p104">
              <a:extLst>
                <a:ext uri="{FF2B5EF4-FFF2-40B4-BE49-F238E27FC236}">
                  <a16:creationId xmlns:a16="http://schemas.microsoft.com/office/drawing/2014/main" id="{85B0A374-9FBF-4CA0-104E-B554C1CB0900}"/>
                </a:ext>
              </a:extLst>
            </p:cNvPr>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1" name="Google Shape;6457;p104">
              <a:extLst>
                <a:ext uri="{FF2B5EF4-FFF2-40B4-BE49-F238E27FC236}">
                  <a16:creationId xmlns:a16="http://schemas.microsoft.com/office/drawing/2014/main" id="{8F0CE8E1-6575-7661-1694-5C0839F3E86C}"/>
                </a:ext>
              </a:extLst>
            </p:cNvPr>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2" name="Google Shape;6458;p104">
              <a:extLst>
                <a:ext uri="{FF2B5EF4-FFF2-40B4-BE49-F238E27FC236}">
                  <a16:creationId xmlns:a16="http://schemas.microsoft.com/office/drawing/2014/main" id="{8E814131-F077-26F4-2137-AE7A18ED7BF7}"/>
                </a:ext>
              </a:extLst>
            </p:cNvPr>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3" name="Google Shape;6459;p104">
              <a:extLst>
                <a:ext uri="{FF2B5EF4-FFF2-40B4-BE49-F238E27FC236}">
                  <a16:creationId xmlns:a16="http://schemas.microsoft.com/office/drawing/2014/main" id="{A31A3420-0C31-0AF4-F22C-E5AF370F2531}"/>
                </a:ext>
              </a:extLst>
            </p:cNvPr>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4" name="Google Shape;6460;p104">
              <a:extLst>
                <a:ext uri="{FF2B5EF4-FFF2-40B4-BE49-F238E27FC236}">
                  <a16:creationId xmlns:a16="http://schemas.microsoft.com/office/drawing/2014/main" id="{A21DE64F-887A-98EA-55B2-C31BCD2A0C11}"/>
                </a:ext>
              </a:extLst>
            </p:cNvPr>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5" name="Google Shape;6461;p104">
              <a:extLst>
                <a:ext uri="{FF2B5EF4-FFF2-40B4-BE49-F238E27FC236}">
                  <a16:creationId xmlns:a16="http://schemas.microsoft.com/office/drawing/2014/main" id="{E21C7130-3840-FDB3-0598-7D7F67D6F34D}"/>
                </a:ext>
              </a:extLst>
            </p:cNvPr>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6" name="Google Shape;6462;p104">
              <a:extLst>
                <a:ext uri="{FF2B5EF4-FFF2-40B4-BE49-F238E27FC236}">
                  <a16:creationId xmlns:a16="http://schemas.microsoft.com/office/drawing/2014/main" id="{86963397-50CA-C78C-5BFE-E31A0E186F30}"/>
                </a:ext>
              </a:extLst>
            </p:cNvPr>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7" name="Google Shape;6463;p104">
              <a:extLst>
                <a:ext uri="{FF2B5EF4-FFF2-40B4-BE49-F238E27FC236}">
                  <a16:creationId xmlns:a16="http://schemas.microsoft.com/office/drawing/2014/main" id="{774D4DB0-3621-D93D-6E91-D18344040EFC}"/>
                </a:ext>
              </a:extLst>
            </p:cNvPr>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8" name="Google Shape;6464;p104">
              <a:extLst>
                <a:ext uri="{FF2B5EF4-FFF2-40B4-BE49-F238E27FC236}">
                  <a16:creationId xmlns:a16="http://schemas.microsoft.com/office/drawing/2014/main" id="{8921B27F-527C-BA2A-EB67-D86D0AFE6A76}"/>
                </a:ext>
              </a:extLst>
            </p:cNvPr>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499" name="Google Shape;6465;p104">
              <a:extLst>
                <a:ext uri="{FF2B5EF4-FFF2-40B4-BE49-F238E27FC236}">
                  <a16:creationId xmlns:a16="http://schemas.microsoft.com/office/drawing/2014/main" id="{65B65699-9E58-5EF0-DB14-7724A8F9CC3C}"/>
                </a:ext>
              </a:extLst>
            </p:cNvPr>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0" name="Google Shape;6466;p104">
              <a:extLst>
                <a:ext uri="{FF2B5EF4-FFF2-40B4-BE49-F238E27FC236}">
                  <a16:creationId xmlns:a16="http://schemas.microsoft.com/office/drawing/2014/main" id="{FEAF2C01-7810-341A-0421-CF9BDDB59FC3}"/>
                </a:ext>
              </a:extLst>
            </p:cNvPr>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1" name="Google Shape;6467;p104">
              <a:extLst>
                <a:ext uri="{FF2B5EF4-FFF2-40B4-BE49-F238E27FC236}">
                  <a16:creationId xmlns:a16="http://schemas.microsoft.com/office/drawing/2014/main" id="{13145E5E-928A-7866-30C3-BD3C82856A94}"/>
                </a:ext>
              </a:extLst>
            </p:cNvPr>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2" name="Google Shape;6468;p104">
              <a:extLst>
                <a:ext uri="{FF2B5EF4-FFF2-40B4-BE49-F238E27FC236}">
                  <a16:creationId xmlns:a16="http://schemas.microsoft.com/office/drawing/2014/main" id="{BDF12D74-0314-F33C-1955-31099FCEF75B}"/>
                </a:ext>
              </a:extLst>
            </p:cNvPr>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3" name="Google Shape;6469;p104">
              <a:extLst>
                <a:ext uri="{FF2B5EF4-FFF2-40B4-BE49-F238E27FC236}">
                  <a16:creationId xmlns:a16="http://schemas.microsoft.com/office/drawing/2014/main" id="{16EB0AA5-34CF-A631-8D0D-5CC8970687F5}"/>
                </a:ext>
              </a:extLst>
            </p:cNvPr>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4" name="Google Shape;6470;p104">
              <a:extLst>
                <a:ext uri="{FF2B5EF4-FFF2-40B4-BE49-F238E27FC236}">
                  <a16:creationId xmlns:a16="http://schemas.microsoft.com/office/drawing/2014/main" id="{5A0FAA74-D992-CBE3-D376-26DCA4A479BD}"/>
                </a:ext>
              </a:extLst>
            </p:cNvPr>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5" name="Google Shape;6471;p104">
              <a:extLst>
                <a:ext uri="{FF2B5EF4-FFF2-40B4-BE49-F238E27FC236}">
                  <a16:creationId xmlns:a16="http://schemas.microsoft.com/office/drawing/2014/main" id="{072865BF-2301-E8B0-BA90-ABD4F27C61C1}"/>
                </a:ext>
              </a:extLst>
            </p:cNvPr>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6" name="Google Shape;6472;p104">
              <a:extLst>
                <a:ext uri="{FF2B5EF4-FFF2-40B4-BE49-F238E27FC236}">
                  <a16:creationId xmlns:a16="http://schemas.microsoft.com/office/drawing/2014/main" id="{AB63D700-97E5-D47A-52CA-631E5738505E}"/>
                </a:ext>
              </a:extLst>
            </p:cNvPr>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7" name="Google Shape;6473;p104">
              <a:extLst>
                <a:ext uri="{FF2B5EF4-FFF2-40B4-BE49-F238E27FC236}">
                  <a16:creationId xmlns:a16="http://schemas.microsoft.com/office/drawing/2014/main" id="{CFA3D72F-9BF7-1CE2-58E9-7DFC81FFE4BE}"/>
                </a:ext>
              </a:extLst>
            </p:cNvPr>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8" name="Google Shape;6474;p104">
              <a:extLst>
                <a:ext uri="{FF2B5EF4-FFF2-40B4-BE49-F238E27FC236}">
                  <a16:creationId xmlns:a16="http://schemas.microsoft.com/office/drawing/2014/main" id="{37997098-C853-2684-9244-80AFC878DA26}"/>
                </a:ext>
              </a:extLst>
            </p:cNvPr>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09" name="Google Shape;6475;p104">
              <a:extLst>
                <a:ext uri="{FF2B5EF4-FFF2-40B4-BE49-F238E27FC236}">
                  <a16:creationId xmlns:a16="http://schemas.microsoft.com/office/drawing/2014/main" id="{38086B06-59B8-8D94-1C17-C2E259AC349A}"/>
                </a:ext>
              </a:extLst>
            </p:cNvPr>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0" name="Google Shape;6476;p104">
              <a:extLst>
                <a:ext uri="{FF2B5EF4-FFF2-40B4-BE49-F238E27FC236}">
                  <a16:creationId xmlns:a16="http://schemas.microsoft.com/office/drawing/2014/main" id="{BF48505E-1FB1-6369-5376-BB27C1E197AF}"/>
                </a:ext>
              </a:extLst>
            </p:cNvPr>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1" name="Google Shape;6477;p104">
              <a:extLst>
                <a:ext uri="{FF2B5EF4-FFF2-40B4-BE49-F238E27FC236}">
                  <a16:creationId xmlns:a16="http://schemas.microsoft.com/office/drawing/2014/main" id="{1AD9F212-C1CE-241B-DE37-CE014E568A1E}"/>
                </a:ext>
              </a:extLst>
            </p:cNvPr>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2" name="Google Shape;6478;p104">
              <a:extLst>
                <a:ext uri="{FF2B5EF4-FFF2-40B4-BE49-F238E27FC236}">
                  <a16:creationId xmlns:a16="http://schemas.microsoft.com/office/drawing/2014/main" id="{49FA5921-512B-1E3D-E4EE-5487EA7D1D00}"/>
                </a:ext>
              </a:extLst>
            </p:cNvPr>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3" name="Google Shape;6479;p104">
              <a:extLst>
                <a:ext uri="{FF2B5EF4-FFF2-40B4-BE49-F238E27FC236}">
                  <a16:creationId xmlns:a16="http://schemas.microsoft.com/office/drawing/2014/main" id="{AD0EB0CC-BAFC-5BD6-ECA8-C5388223EE21}"/>
                </a:ext>
              </a:extLst>
            </p:cNvPr>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4" name="Google Shape;6480;p104">
              <a:extLst>
                <a:ext uri="{FF2B5EF4-FFF2-40B4-BE49-F238E27FC236}">
                  <a16:creationId xmlns:a16="http://schemas.microsoft.com/office/drawing/2014/main" id="{A5028514-751F-FAD2-FF28-543075EBDAB1}"/>
                </a:ext>
              </a:extLst>
            </p:cNvPr>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5" name="Google Shape;6481;p104">
              <a:extLst>
                <a:ext uri="{FF2B5EF4-FFF2-40B4-BE49-F238E27FC236}">
                  <a16:creationId xmlns:a16="http://schemas.microsoft.com/office/drawing/2014/main" id="{1C3960FB-0334-EE3A-E63E-7A006E5A0373}"/>
                </a:ext>
              </a:extLst>
            </p:cNvPr>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6" name="Google Shape;6482;p104">
              <a:extLst>
                <a:ext uri="{FF2B5EF4-FFF2-40B4-BE49-F238E27FC236}">
                  <a16:creationId xmlns:a16="http://schemas.microsoft.com/office/drawing/2014/main" id="{26030BEF-B5F5-37D6-C3BB-DC98930E5764}"/>
                </a:ext>
              </a:extLst>
            </p:cNvPr>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7" name="Google Shape;6483;p104">
              <a:extLst>
                <a:ext uri="{FF2B5EF4-FFF2-40B4-BE49-F238E27FC236}">
                  <a16:creationId xmlns:a16="http://schemas.microsoft.com/office/drawing/2014/main" id="{294D0FB9-75A7-30A0-2591-867BAB424B35}"/>
                </a:ext>
              </a:extLst>
            </p:cNvPr>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8" name="Google Shape;6484;p104">
              <a:extLst>
                <a:ext uri="{FF2B5EF4-FFF2-40B4-BE49-F238E27FC236}">
                  <a16:creationId xmlns:a16="http://schemas.microsoft.com/office/drawing/2014/main" id="{51CCECF2-CCEC-5A4E-5B45-2C76B3295F44}"/>
                </a:ext>
              </a:extLst>
            </p:cNvPr>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19" name="Google Shape;6485;p104">
              <a:extLst>
                <a:ext uri="{FF2B5EF4-FFF2-40B4-BE49-F238E27FC236}">
                  <a16:creationId xmlns:a16="http://schemas.microsoft.com/office/drawing/2014/main" id="{B5F272D5-4402-8EA7-089E-EBC1702DF795}"/>
                </a:ext>
              </a:extLst>
            </p:cNvPr>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0" name="Google Shape;6486;p104">
              <a:extLst>
                <a:ext uri="{FF2B5EF4-FFF2-40B4-BE49-F238E27FC236}">
                  <a16:creationId xmlns:a16="http://schemas.microsoft.com/office/drawing/2014/main" id="{7074E729-4C91-A1F0-5C32-383EFB29CB1A}"/>
                </a:ext>
              </a:extLst>
            </p:cNvPr>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1" name="Google Shape;6487;p104">
              <a:extLst>
                <a:ext uri="{FF2B5EF4-FFF2-40B4-BE49-F238E27FC236}">
                  <a16:creationId xmlns:a16="http://schemas.microsoft.com/office/drawing/2014/main" id="{D1AE2F86-9FA1-841D-18E5-A106AD191F05}"/>
                </a:ext>
              </a:extLst>
            </p:cNvPr>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2" name="Google Shape;6488;p104">
              <a:extLst>
                <a:ext uri="{FF2B5EF4-FFF2-40B4-BE49-F238E27FC236}">
                  <a16:creationId xmlns:a16="http://schemas.microsoft.com/office/drawing/2014/main" id="{24C3BE91-3A63-555B-EC2D-802C3CB175B0}"/>
                </a:ext>
              </a:extLst>
            </p:cNvPr>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3" name="Google Shape;6489;p104">
              <a:extLst>
                <a:ext uri="{FF2B5EF4-FFF2-40B4-BE49-F238E27FC236}">
                  <a16:creationId xmlns:a16="http://schemas.microsoft.com/office/drawing/2014/main" id="{5171E857-83CB-6C6C-8757-EB842093B400}"/>
                </a:ext>
              </a:extLst>
            </p:cNvPr>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4" name="Google Shape;6490;p104">
              <a:extLst>
                <a:ext uri="{FF2B5EF4-FFF2-40B4-BE49-F238E27FC236}">
                  <a16:creationId xmlns:a16="http://schemas.microsoft.com/office/drawing/2014/main" id="{E1B03020-BBDF-5DA3-EED0-D2B7D1DCD52A}"/>
                </a:ext>
              </a:extLst>
            </p:cNvPr>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5" name="Google Shape;6491;p104">
              <a:extLst>
                <a:ext uri="{FF2B5EF4-FFF2-40B4-BE49-F238E27FC236}">
                  <a16:creationId xmlns:a16="http://schemas.microsoft.com/office/drawing/2014/main" id="{1864A8C6-6C63-010C-0452-1C02F9B7BEA4}"/>
                </a:ext>
              </a:extLst>
            </p:cNvPr>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6" name="Google Shape;6492;p104">
              <a:extLst>
                <a:ext uri="{FF2B5EF4-FFF2-40B4-BE49-F238E27FC236}">
                  <a16:creationId xmlns:a16="http://schemas.microsoft.com/office/drawing/2014/main" id="{76BD34AC-B9A3-4F2E-61FB-94BC04F07A2B}"/>
                </a:ext>
              </a:extLst>
            </p:cNvPr>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7" name="Google Shape;6493;p104">
              <a:extLst>
                <a:ext uri="{FF2B5EF4-FFF2-40B4-BE49-F238E27FC236}">
                  <a16:creationId xmlns:a16="http://schemas.microsoft.com/office/drawing/2014/main" id="{E5476945-7343-236B-37B2-9CC5F12EE19E}"/>
                </a:ext>
              </a:extLst>
            </p:cNvPr>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8" name="Google Shape;6494;p104">
              <a:extLst>
                <a:ext uri="{FF2B5EF4-FFF2-40B4-BE49-F238E27FC236}">
                  <a16:creationId xmlns:a16="http://schemas.microsoft.com/office/drawing/2014/main" id="{56EE4E61-81B0-C84C-D2CF-EFE31E452F7D}"/>
                </a:ext>
              </a:extLst>
            </p:cNvPr>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29" name="Google Shape;6495;p104">
              <a:extLst>
                <a:ext uri="{FF2B5EF4-FFF2-40B4-BE49-F238E27FC236}">
                  <a16:creationId xmlns:a16="http://schemas.microsoft.com/office/drawing/2014/main" id="{35AB91E7-1DDE-ACF9-85C0-E71E45F2362C}"/>
                </a:ext>
              </a:extLst>
            </p:cNvPr>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0" name="Google Shape;6496;p104">
              <a:extLst>
                <a:ext uri="{FF2B5EF4-FFF2-40B4-BE49-F238E27FC236}">
                  <a16:creationId xmlns:a16="http://schemas.microsoft.com/office/drawing/2014/main" id="{CD0FA4C5-2BA2-D5E1-2271-C4C4D1771DF4}"/>
                </a:ext>
              </a:extLst>
            </p:cNvPr>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1" name="Google Shape;6497;p104">
              <a:extLst>
                <a:ext uri="{FF2B5EF4-FFF2-40B4-BE49-F238E27FC236}">
                  <a16:creationId xmlns:a16="http://schemas.microsoft.com/office/drawing/2014/main" id="{812F37CC-FB75-B852-AED4-37611E06328C}"/>
                </a:ext>
              </a:extLst>
            </p:cNvPr>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2" name="Google Shape;6498;p104">
              <a:extLst>
                <a:ext uri="{FF2B5EF4-FFF2-40B4-BE49-F238E27FC236}">
                  <a16:creationId xmlns:a16="http://schemas.microsoft.com/office/drawing/2014/main" id="{CCA5351D-F24B-002B-DA9C-77B1D7E5F0C3}"/>
                </a:ext>
              </a:extLst>
            </p:cNvPr>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3" name="Google Shape;6499;p104">
              <a:extLst>
                <a:ext uri="{FF2B5EF4-FFF2-40B4-BE49-F238E27FC236}">
                  <a16:creationId xmlns:a16="http://schemas.microsoft.com/office/drawing/2014/main" id="{D9989707-518E-FB4D-1AE8-C765C7BF90B4}"/>
                </a:ext>
              </a:extLst>
            </p:cNvPr>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4" name="Google Shape;6500;p104">
              <a:extLst>
                <a:ext uri="{FF2B5EF4-FFF2-40B4-BE49-F238E27FC236}">
                  <a16:creationId xmlns:a16="http://schemas.microsoft.com/office/drawing/2014/main" id="{817C4C6C-CCEC-E6BD-4D50-F2E24D7319A0}"/>
                </a:ext>
              </a:extLst>
            </p:cNvPr>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5" name="Google Shape;6501;p104">
              <a:extLst>
                <a:ext uri="{FF2B5EF4-FFF2-40B4-BE49-F238E27FC236}">
                  <a16:creationId xmlns:a16="http://schemas.microsoft.com/office/drawing/2014/main" id="{7C2A2B93-DEA2-FA3E-890E-DBB9BA098720}"/>
                </a:ext>
              </a:extLst>
            </p:cNvPr>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6" name="Google Shape;6502;p104">
              <a:extLst>
                <a:ext uri="{FF2B5EF4-FFF2-40B4-BE49-F238E27FC236}">
                  <a16:creationId xmlns:a16="http://schemas.microsoft.com/office/drawing/2014/main" id="{9E95000C-7E4A-E4E1-AF30-7D4C9071B20D}"/>
                </a:ext>
              </a:extLst>
            </p:cNvPr>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7" name="Google Shape;6503;p104">
              <a:extLst>
                <a:ext uri="{FF2B5EF4-FFF2-40B4-BE49-F238E27FC236}">
                  <a16:creationId xmlns:a16="http://schemas.microsoft.com/office/drawing/2014/main" id="{E65C1276-C51A-8D35-6547-927806E61873}"/>
                </a:ext>
              </a:extLst>
            </p:cNvPr>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8" name="Google Shape;6504;p104">
              <a:extLst>
                <a:ext uri="{FF2B5EF4-FFF2-40B4-BE49-F238E27FC236}">
                  <a16:creationId xmlns:a16="http://schemas.microsoft.com/office/drawing/2014/main" id="{6DBB3CF0-7689-6514-C5BE-B8E4D0B02149}"/>
                </a:ext>
              </a:extLst>
            </p:cNvPr>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39" name="Google Shape;6505;p104">
              <a:extLst>
                <a:ext uri="{FF2B5EF4-FFF2-40B4-BE49-F238E27FC236}">
                  <a16:creationId xmlns:a16="http://schemas.microsoft.com/office/drawing/2014/main" id="{F2007ED6-4DC8-CFAB-9AF2-18DD2023BB70}"/>
                </a:ext>
              </a:extLst>
            </p:cNvPr>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0" name="Google Shape;6506;p104">
              <a:extLst>
                <a:ext uri="{FF2B5EF4-FFF2-40B4-BE49-F238E27FC236}">
                  <a16:creationId xmlns:a16="http://schemas.microsoft.com/office/drawing/2014/main" id="{845C423E-0FA6-C8CE-4FD3-714305F840B7}"/>
                </a:ext>
              </a:extLst>
            </p:cNvPr>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1" name="Google Shape;6507;p104">
              <a:extLst>
                <a:ext uri="{FF2B5EF4-FFF2-40B4-BE49-F238E27FC236}">
                  <a16:creationId xmlns:a16="http://schemas.microsoft.com/office/drawing/2014/main" id="{9E4A09EE-1DCA-E9C9-68DD-B2D723A7837B}"/>
                </a:ext>
              </a:extLst>
            </p:cNvPr>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2" name="Google Shape;6508;p104">
              <a:extLst>
                <a:ext uri="{FF2B5EF4-FFF2-40B4-BE49-F238E27FC236}">
                  <a16:creationId xmlns:a16="http://schemas.microsoft.com/office/drawing/2014/main" id="{5661878D-2D92-C5D5-7F22-DF4F51EAE595}"/>
                </a:ext>
              </a:extLst>
            </p:cNvPr>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3" name="Google Shape;6509;p104">
              <a:extLst>
                <a:ext uri="{FF2B5EF4-FFF2-40B4-BE49-F238E27FC236}">
                  <a16:creationId xmlns:a16="http://schemas.microsoft.com/office/drawing/2014/main" id="{470E4502-71B5-3C9B-97A5-DEA5094EDF3E}"/>
                </a:ext>
              </a:extLst>
            </p:cNvPr>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4" name="Google Shape;6510;p104">
              <a:extLst>
                <a:ext uri="{FF2B5EF4-FFF2-40B4-BE49-F238E27FC236}">
                  <a16:creationId xmlns:a16="http://schemas.microsoft.com/office/drawing/2014/main" id="{155DCCB0-32C0-F107-B563-19FD47A12C9D}"/>
                </a:ext>
              </a:extLst>
            </p:cNvPr>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5" name="Google Shape;6511;p104">
              <a:extLst>
                <a:ext uri="{FF2B5EF4-FFF2-40B4-BE49-F238E27FC236}">
                  <a16:creationId xmlns:a16="http://schemas.microsoft.com/office/drawing/2014/main" id="{A64F8CDC-C674-2F6E-77C1-5A955E8FF09C}"/>
                </a:ext>
              </a:extLst>
            </p:cNvPr>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6" name="Google Shape;6512;p104">
              <a:extLst>
                <a:ext uri="{FF2B5EF4-FFF2-40B4-BE49-F238E27FC236}">
                  <a16:creationId xmlns:a16="http://schemas.microsoft.com/office/drawing/2014/main" id="{EF6B755A-8402-1CA6-B71F-12E6DE90E2B8}"/>
                </a:ext>
              </a:extLst>
            </p:cNvPr>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7" name="Google Shape;6513;p104">
              <a:extLst>
                <a:ext uri="{FF2B5EF4-FFF2-40B4-BE49-F238E27FC236}">
                  <a16:creationId xmlns:a16="http://schemas.microsoft.com/office/drawing/2014/main" id="{C2FB3A54-0066-376B-FA8F-D5D3E9E8083A}"/>
                </a:ext>
              </a:extLst>
            </p:cNvPr>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8" name="Google Shape;6514;p104">
              <a:extLst>
                <a:ext uri="{FF2B5EF4-FFF2-40B4-BE49-F238E27FC236}">
                  <a16:creationId xmlns:a16="http://schemas.microsoft.com/office/drawing/2014/main" id="{F7375A04-8B65-4537-B266-954E3427B234}"/>
                </a:ext>
              </a:extLst>
            </p:cNvPr>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49" name="Google Shape;6515;p104">
              <a:extLst>
                <a:ext uri="{FF2B5EF4-FFF2-40B4-BE49-F238E27FC236}">
                  <a16:creationId xmlns:a16="http://schemas.microsoft.com/office/drawing/2014/main" id="{8BD34BB5-74BE-C271-6C35-677E1178A973}"/>
                </a:ext>
              </a:extLst>
            </p:cNvPr>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0" name="Google Shape;6516;p104">
              <a:extLst>
                <a:ext uri="{FF2B5EF4-FFF2-40B4-BE49-F238E27FC236}">
                  <a16:creationId xmlns:a16="http://schemas.microsoft.com/office/drawing/2014/main" id="{5C708363-C985-A75B-94A2-1C83232762DC}"/>
                </a:ext>
              </a:extLst>
            </p:cNvPr>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1" name="Google Shape;6517;p104">
              <a:extLst>
                <a:ext uri="{FF2B5EF4-FFF2-40B4-BE49-F238E27FC236}">
                  <a16:creationId xmlns:a16="http://schemas.microsoft.com/office/drawing/2014/main" id="{4394189B-8756-4126-8E3C-1F2ED9223318}"/>
                </a:ext>
              </a:extLst>
            </p:cNvPr>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2" name="Google Shape;6518;p104">
              <a:extLst>
                <a:ext uri="{FF2B5EF4-FFF2-40B4-BE49-F238E27FC236}">
                  <a16:creationId xmlns:a16="http://schemas.microsoft.com/office/drawing/2014/main" id="{9B46C197-7C0F-64FE-FAD5-8CAEFA0546A9}"/>
                </a:ext>
              </a:extLst>
            </p:cNvPr>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3" name="Google Shape;6519;p104">
              <a:extLst>
                <a:ext uri="{FF2B5EF4-FFF2-40B4-BE49-F238E27FC236}">
                  <a16:creationId xmlns:a16="http://schemas.microsoft.com/office/drawing/2014/main" id="{468B0B4B-BB3A-A776-3CBD-9F0462B2A4F3}"/>
                </a:ext>
              </a:extLst>
            </p:cNvPr>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4" name="Google Shape;6520;p104">
              <a:extLst>
                <a:ext uri="{FF2B5EF4-FFF2-40B4-BE49-F238E27FC236}">
                  <a16:creationId xmlns:a16="http://schemas.microsoft.com/office/drawing/2014/main" id="{F7630822-D22B-5AC2-D210-51C1AF293CD5}"/>
                </a:ext>
              </a:extLst>
            </p:cNvPr>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5" name="Google Shape;6521;p104">
              <a:extLst>
                <a:ext uri="{FF2B5EF4-FFF2-40B4-BE49-F238E27FC236}">
                  <a16:creationId xmlns:a16="http://schemas.microsoft.com/office/drawing/2014/main" id="{A92D3F43-376A-9760-1CFC-C294330A1FFF}"/>
                </a:ext>
              </a:extLst>
            </p:cNvPr>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6" name="Google Shape;6522;p104">
              <a:extLst>
                <a:ext uri="{FF2B5EF4-FFF2-40B4-BE49-F238E27FC236}">
                  <a16:creationId xmlns:a16="http://schemas.microsoft.com/office/drawing/2014/main" id="{DD236D20-5FCE-F7B7-8E7E-A83E4F8AFB63}"/>
                </a:ext>
              </a:extLst>
            </p:cNvPr>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7" name="Google Shape;6523;p104">
              <a:extLst>
                <a:ext uri="{FF2B5EF4-FFF2-40B4-BE49-F238E27FC236}">
                  <a16:creationId xmlns:a16="http://schemas.microsoft.com/office/drawing/2014/main" id="{8DCB7A53-CCD2-0D52-0868-59111BE48D83}"/>
                </a:ext>
              </a:extLst>
            </p:cNvPr>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8" name="Google Shape;6524;p104">
              <a:extLst>
                <a:ext uri="{FF2B5EF4-FFF2-40B4-BE49-F238E27FC236}">
                  <a16:creationId xmlns:a16="http://schemas.microsoft.com/office/drawing/2014/main" id="{44D215A9-F1AB-D1AC-53ED-3E9DB1E5DCED}"/>
                </a:ext>
              </a:extLst>
            </p:cNvPr>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59" name="Google Shape;6525;p104">
              <a:extLst>
                <a:ext uri="{FF2B5EF4-FFF2-40B4-BE49-F238E27FC236}">
                  <a16:creationId xmlns:a16="http://schemas.microsoft.com/office/drawing/2014/main" id="{D2A83C18-E11A-9C5A-4D2D-2A4088CF84A4}"/>
                </a:ext>
              </a:extLst>
            </p:cNvPr>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0" name="Google Shape;6526;p104">
              <a:extLst>
                <a:ext uri="{FF2B5EF4-FFF2-40B4-BE49-F238E27FC236}">
                  <a16:creationId xmlns:a16="http://schemas.microsoft.com/office/drawing/2014/main" id="{88C86A36-DBF6-47A9-F33C-431BF1F91D4A}"/>
                </a:ext>
              </a:extLst>
            </p:cNvPr>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1" name="Google Shape;6527;p104">
              <a:extLst>
                <a:ext uri="{FF2B5EF4-FFF2-40B4-BE49-F238E27FC236}">
                  <a16:creationId xmlns:a16="http://schemas.microsoft.com/office/drawing/2014/main" id="{F767F3B9-7E13-C56A-14AD-5A7D5B8CDE91}"/>
                </a:ext>
              </a:extLst>
            </p:cNvPr>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2" name="Google Shape;6528;p104">
              <a:extLst>
                <a:ext uri="{FF2B5EF4-FFF2-40B4-BE49-F238E27FC236}">
                  <a16:creationId xmlns:a16="http://schemas.microsoft.com/office/drawing/2014/main" id="{32874FE9-8691-8641-A5DB-3F4DB154CEC8}"/>
                </a:ext>
              </a:extLst>
            </p:cNvPr>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3" name="Google Shape;6529;p104">
              <a:extLst>
                <a:ext uri="{FF2B5EF4-FFF2-40B4-BE49-F238E27FC236}">
                  <a16:creationId xmlns:a16="http://schemas.microsoft.com/office/drawing/2014/main" id="{9F4DA730-F231-5E75-6FE0-61CFC85AC073}"/>
                </a:ext>
              </a:extLst>
            </p:cNvPr>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4" name="Google Shape;6530;p104">
              <a:extLst>
                <a:ext uri="{FF2B5EF4-FFF2-40B4-BE49-F238E27FC236}">
                  <a16:creationId xmlns:a16="http://schemas.microsoft.com/office/drawing/2014/main" id="{67A1CBC0-684F-D6BB-4396-09F4EAFA2075}"/>
                </a:ext>
              </a:extLst>
            </p:cNvPr>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5" name="Google Shape;6531;p104">
              <a:extLst>
                <a:ext uri="{FF2B5EF4-FFF2-40B4-BE49-F238E27FC236}">
                  <a16:creationId xmlns:a16="http://schemas.microsoft.com/office/drawing/2014/main" id="{1230C03B-62CB-1624-979A-FA3A505E9286}"/>
                </a:ext>
              </a:extLst>
            </p:cNvPr>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6" name="Google Shape;6532;p104">
              <a:extLst>
                <a:ext uri="{FF2B5EF4-FFF2-40B4-BE49-F238E27FC236}">
                  <a16:creationId xmlns:a16="http://schemas.microsoft.com/office/drawing/2014/main" id="{34392FDA-BF64-74FC-B5FD-62DA71AC56B6}"/>
                </a:ext>
              </a:extLst>
            </p:cNvPr>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7" name="Google Shape;6533;p104">
              <a:extLst>
                <a:ext uri="{FF2B5EF4-FFF2-40B4-BE49-F238E27FC236}">
                  <a16:creationId xmlns:a16="http://schemas.microsoft.com/office/drawing/2014/main" id="{7B0707E4-9DF4-A1CE-0DB7-D8E9BCD43B2C}"/>
                </a:ext>
              </a:extLst>
            </p:cNvPr>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8" name="Google Shape;6534;p104">
              <a:extLst>
                <a:ext uri="{FF2B5EF4-FFF2-40B4-BE49-F238E27FC236}">
                  <a16:creationId xmlns:a16="http://schemas.microsoft.com/office/drawing/2014/main" id="{78BAB1B3-A49F-7657-A561-8440E05AEDDB}"/>
                </a:ext>
              </a:extLst>
            </p:cNvPr>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69" name="Google Shape;6535;p104">
              <a:extLst>
                <a:ext uri="{FF2B5EF4-FFF2-40B4-BE49-F238E27FC236}">
                  <a16:creationId xmlns:a16="http://schemas.microsoft.com/office/drawing/2014/main" id="{0C7CCEBD-643C-6625-935C-7CAB9151CE4B}"/>
                </a:ext>
              </a:extLst>
            </p:cNvPr>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0" name="Google Shape;6536;p104">
              <a:extLst>
                <a:ext uri="{FF2B5EF4-FFF2-40B4-BE49-F238E27FC236}">
                  <a16:creationId xmlns:a16="http://schemas.microsoft.com/office/drawing/2014/main" id="{B399C6D3-3460-3F6D-5FF8-F02D85BD345B}"/>
                </a:ext>
              </a:extLst>
            </p:cNvPr>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1" name="Google Shape;6537;p104">
              <a:extLst>
                <a:ext uri="{FF2B5EF4-FFF2-40B4-BE49-F238E27FC236}">
                  <a16:creationId xmlns:a16="http://schemas.microsoft.com/office/drawing/2014/main" id="{DE054D0F-6B35-DF86-F224-D7206901CA03}"/>
                </a:ext>
              </a:extLst>
            </p:cNvPr>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2" name="Google Shape;6538;p104">
              <a:extLst>
                <a:ext uri="{FF2B5EF4-FFF2-40B4-BE49-F238E27FC236}">
                  <a16:creationId xmlns:a16="http://schemas.microsoft.com/office/drawing/2014/main" id="{680B1B8B-DDAD-4EF2-B562-49D2417182DA}"/>
                </a:ext>
              </a:extLst>
            </p:cNvPr>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3" name="Google Shape;6539;p104">
              <a:extLst>
                <a:ext uri="{FF2B5EF4-FFF2-40B4-BE49-F238E27FC236}">
                  <a16:creationId xmlns:a16="http://schemas.microsoft.com/office/drawing/2014/main" id="{4931504B-E026-8A37-5629-21884571AD08}"/>
                </a:ext>
              </a:extLst>
            </p:cNvPr>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4" name="Google Shape;6540;p104">
              <a:extLst>
                <a:ext uri="{FF2B5EF4-FFF2-40B4-BE49-F238E27FC236}">
                  <a16:creationId xmlns:a16="http://schemas.microsoft.com/office/drawing/2014/main" id="{55D39460-26A6-4B15-0814-10642248FF12}"/>
                </a:ext>
              </a:extLst>
            </p:cNvPr>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5" name="Google Shape;6541;p104">
              <a:extLst>
                <a:ext uri="{FF2B5EF4-FFF2-40B4-BE49-F238E27FC236}">
                  <a16:creationId xmlns:a16="http://schemas.microsoft.com/office/drawing/2014/main" id="{14190310-8C5F-4274-D92B-0FBD01031D4D}"/>
                </a:ext>
              </a:extLst>
            </p:cNvPr>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6" name="Google Shape;6542;p104">
              <a:extLst>
                <a:ext uri="{FF2B5EF4-FFF2-40B4-BE49-F238E27FC236}">
                  <a16:creationId xmlns:a16="http://schemas.microsoft.com/office/drawing/2014/main" id="{909CA0D0-E8E4-44D7-969F-0938DF19A69B}"/>
                </a:ext>
              </a:extLst>
            </p:cNvPr>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7" name="Google Shape;6543;p104">
              <a:extLst>
                <a:ext uri="{FF2B5EF4-FFF2-40B4-BE49-F238E27FC236}">
                  <a16:creationId xmlns:a16="http://schemas.microsoft.com/office/drawing/2014/main" id="{1EA8615C-5C17-BCBF-C19F-3DF5F93FBE04}"/>
                </a:ext>
              </a:extLst>
            </p:cNvPr>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8" name="Google Shape;6544;p104">
              <a:extLst>
                <a:ext uri="{FF2B5EF4-FFF2-40B4-BE49-F238E27FC236}">
                  <a16:creationId xmlns:a16="http://schemas.microsoft.com/office/drawing/2014/main" id="{B1F8871C-AEC3-2E5A-0E79-92D6F4E2996E}"/>
                </a:ext>
              </a:extLst>
            </p:cNvPr>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79" name="Google Shape;6545;p104">
              <a:extLst>
                <a:ext uri="{FF2B5EF4-FFF2-40B4-BE49-F238E27FC236}">
                  <a16:creationId xmlns:a16="http://schemas.microsoft.com/office/drawing/2014/main" id="{E5B2FA11-EFF8-F6DF-539C-B387B1ECBBB2}"/>
                </a:ext>
              </a:extLst>
            </p:cNvPr>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0" name="Google Shape;6546;p104">
              <a:extLst>
                <a:ext uri="{FF2B5EF4-FFF2-40B4-BE49-F238E27FC236}">
                  <a16:creationId xmlns:a16="http://schemas.microsoft.com/office/drawing/2014/main" id="{CE10B6B7-7085-BC5B-263A-1571BA23AE2E}"/>
                </a:ext>
              </a:extLst>
            </p:cNvPr>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1" name="Google Shape;6547;p104">
              <a:extLst>
                <a:ext uri="{FF2B5EF4-FFF2-40B4-BE49-F238E27FC236}">
                  <a16:creationId xmlns:a16="http://schemas.microsoft.com/office/drawing/2014/main" id="{3BE93C60-824E-4511-B733-53B495905295}"/>
                </a:ext>
              </a:extLst>
            </p:cNvPr>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2" name="Google Shape;6548;p104">
              <a:extLst>
                <a:ext uri="{FF2B5EF4-FFF2-40B4-BE49-F238E27FC236}">
                  <a16:creationId xmlns:a16="http://schemas.microsoft.com/office/drawing/2014/main" id="{00D2FFEA-D4A0-4412-997A-61B3A57272E3}"/>
                </a:ext>
              </a:extLst>
            </p:cNvPr>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3" name="Google Shape;6549;p104">
              <a:extLst>
                <a:ext uri="{FF2B5EF4-FFF2-40B4-BE49-F238E27FC236}">
                  <a16:creationId xmlns:a16="http://schemas.microsoft.com/office/drawing/2014/main" id="{AACC53CF-E1B1-A392-6B83-4B49833CE783}"/>
                </a:ext>
              </a:extLst>
            </p:cNvPr>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4" name="Google Shape;6550;p104">
              <a:extLst>
                <a:ext uri="{FF2B5EF4-FFF2-40B4-BE49-F238E27FC236}">
                  <a16:creationId xmlns:a16="http://schemas.microsoft.com/office/drawing/2014/main" id="{3DCA36F6-90DF-227B-1240-29FE3475DF4F}"/>
                </a:ext>
              </a:extLst>
            </p:cNvPr>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5" name="Google Shape;6551;p104">
              <a:extLst>
                <a:ext uri="{FF2B5EF4-FFF2-40B4-BE49-F238E27FC236}">
                  <a16:creationId xmlns:a16="http://schemas.microsoft.com/office/drawing/2014/main" id="{A6EAE6D1-401E-4E43-4E5A-6D94001ED0D7}"/>
                </a:ext>
              </a:extLst>
            </p:cNvPr>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6" name="Google Shape;6552;p104">
              <a:extLst>
                <a:ext uri="{FF2B5EF4-FFF2-40B4-BE49-F238E27FC236}">
                  <a16:creationId xmlns:a16="http://schemas.microsoft.com/office/drawing/2014/main" id="{7EE7680C-C9AC-6EA8-AD22-B0797CA79705}"/>
                </a:ext>
              </a:extLst>
            </p:cNvPr>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7" name="Google Shape;6553;p104">
              <a:extLst>
                <a:ext uri="{FF2B5EF4-FFF2-40B4-BE49-F238E27FC236}">
                  <a16:creationId xmlns:a16="http://schemas.microsoft.com/office/drawing/2014/main" id="{1766F9B3-9B87-4864-54C1-D0D199A0871B}"/>
                </a:ext>
              </a:extLst>
            </p:cNvPr>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8" name="Google Shape;6554;p104">
              <a:extLst>
                <a:ext uri="{FF2B5EF4-FFF2-40B4-BE49-F238E27FC236}">
                  <a16:creationId xmlns:a16="http://schemas.microsoft.com/office/drawing/2014/main" id="{F5767DBA-124C-F460-13E6-3600E9615362}"/>
                </a:ext>
              </a:extLst>
            </p:cNvPr>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89" name="Google Shape;6555;p104">
              <a:extLst>
                <a:ext uri="{FF2B5EF4-FFF2-40B4-BE49-F238E27FC236}">
                  <a16:creationId xmlns:a16="http://schemas.microsoft.com/office/drawing/2014/main" id="{C3805576-E2C5-32DA-5CE5-84E1BAB6E4C0}"/>
                </a:ext>
              </a:extLst>
            </p:cNvPr>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0" name="Google Shape;6556;p104">
              <a:extLst>
                <a:ext uri="{FF2B5EF4-FFF2-40B4-BE49-F238E27FC236}">
                  <a16:creationId xmlns:a16="http://schemas.microsoft.com/office/drawing/2014/main" id="{5F17E174-2713-F7F6-67A5-F34D2D04FFB4}"/>
                </a:ext>
              </a:extLst>
            </p:cNvPr>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1" name="Google Shape;6557;p104">
              <a:extLst>
                <a:ext uri="{FF2B5EF4-FFF2-40B4-BE49-F238E27FC236}">
                  <a16:creationId xmlns:a16="http://schemas.microsoft.com/office/drawing/2014/main" id="{C2EA877C-742B-968D-AB91-C30457485139}"/>
                </a:ext>
              </a:extLst>
            </p:cNvPr>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2" name="Google Shape;6558;p104">
              <a:extLst>
                <a:ext uri="{FF2B5EF4-FFF2-40B4-BE49-F238E27FC236}">
                  <a16:creationId xmlns:a16="http://schemas.microsoft.com/office/drawing/2014/main" id="{697607ED-06DA-2678-2C1A-EA73955D89DC}"/>
                </a:ext>
              </a:extLst>
            </p:cNvPr>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3" name="Google Shape;6559;p104">
              <a:extLst>
                <a:ext uri="{FF2B5EF4-FFF2-40B4-BE49-F238E27FC236}">
                  <a16:creationId xmlns:a16="http://schemas.microsoft.com/office/drawing/2014/main" id="{D3F3A5C3-FEA8-6FFB-2338-D9C20E462536}"/>
                </a:ext>
              </a:extLst>
            </p:cNvPr>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4" name="Google Shape;6560;p104">
              <a:extLst>
                <a:ext uri="{FF2B5EF4-FFF2-40B4-BE49-F238E27FC236}">
                  <a16:creationId xmlns:a16="http://schemas.microsoft.com/office/drawing/2014/main" id="{6D4F187D-1142-64C0-0B8F-84FD1132B1D2}"/>
                </a:ext>
              </a:extLst>
            </p:cNvPr>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5" name="Google Shape;6561;p104">
              <a:extLst>
                <a:ext uri="{FF2B5EF4-FFF2-40B4-BE49-F238E27FC236}">
                  <a16:creationId xmlns:a16="http://schemas.microsoft.com/office/drawing/2014/main" id="{3769C1E7-15FB-09A2-4208-392D3A20CD1A}"/>
                </a:ext>
              </a:extLst>
            </p:cNvPr>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6" name="Google Shape;6562;p104">
              <a:extLst>
                <a:ext uri="{FF2B5EF4-FFF2-40B4-BE49-F238E27FC236}">
                  <a16:creationId xmlns:a16="http://schemas.microsoft.com/office/drawing/2014/main" id="{024B7A7C-8942-BEF4-0972-DA750FB6BA78}"/>
                </a:ext>
              </a:extLst>
            </p:cNvPr>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7" name="Google Shape;6563;p104">
              <a:extLst>
                <a:ext uri="{FF2B5EF4-FFF2-40B4-BE49-F238E27FC236}">
                  <a16:creationId xmlns:a16="http://schemas.microsoft.com/office/drawing/2014/main" id="{E0A8F58C-8313-5A4D-78CA-0CF6BAA830DE}"/>
                </a:ext>
              </a:extLst>
            </p:cNvPr>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8" name="Google Shape;6564;p104">
              <a:extLst>
                <a:ext uri="{FF2B5EF4-FFF2-40B4-BE49-F238E27FC236}">
                  <a16:creationId xmlns:a16="http://schemas.microsoft.com/office/drawing/2014/main" id="{153C1504-3E5E-4331-0BD6-78CE8C15CE6D}"/>
                </a:ext>
              </a:extLst>
            </p:cNvPr>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599" name="Google Shape;6565;p104">
              <a:extLst>
                <a:ext uri="{FF2B5EF4-FFF2-40B4-BE49-F238E27FC236}">
                  <a16:creationId xmlns:a16="http://schemas.microsoft.com/office/drawing/2014/main" id="{56CEFD3E-6507-6729-2C92-24F97F930DE1}"/>
                </a:ext>
              </a:extLst>
            </p:cNvPr>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0" name="Google Shape;6566;p104">
              <a:extLst>
                <a:ext uri="{FF2B5EF4-FFF2-40B4-BE49-F238E27FC236}">
                  <a16:creationId xmlns:a16="http://schemas.microsoft.com/office/drawing/2014/main" id="{7C1B3B46-D775-EF89-0E54-FC47224F4035}"/>
                </a:ext>
              </a:extLst>
            </p:cNvPr>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1" name="Google Shape;6567;p104">
              <a:extLst>
                <a:ext uri="{FF2B5EF4-FFF2-40B4-BE49-F238E27FC236}">
                  <a16:creationId xmlns:a16="http://schemas.microsoft.com/office/drawing/2014/main" id="{B43EFD7C-129A-E427-1FFE-97F38EFD6212}"/>
                </a:ext>
              </a:extLst>
            </p:cNvPr>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2" name="Google Shape;6568;p104">
              <a:extLst>
                <a:ext uri="{FF2B5EF4-FFF2-40B4-BE49-F238E27FC236}">
                  <a16:creationId xmlns:a16="http://schemas.microsoft.com/office/drawing/2014/main" id="{5B0A8A2E-7B11-509C-EAFD-8728897C5227}"/>
                </a:ext>
              </a:extLst>
            </p:cNvPr>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3" name="Google Shape;6569;p104">
              <a:extLst>
                <a:ext uri="{FF2B5EF4-FFF2-40B4-BE49-F238E27FC236}">
                  <a16:creationId xmlns:a16="http://schemas.microsoft.com/office/drawing/2014/main" id="{EEC0D247-09F3-9E67-563E-45B65108DB89}"/>
                </a:ext>
              </a:extLst>
            </p:cNvPr>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4" name="Google Shape;6570;p104">
              <a:extLst>
                <a:ext uri="{FF2B5EF4-FFF2-40B4-BE49-F238E27FC236}">
                  <a16:creationId xmlns:a16="http://schemas.microsoft.com/office/drawing/2014/main" id="{B6354605-3C1C-2852-655F-13517851060C}"/>
                </a:ext>
              </a:extLst>
            </p:cNvPr>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5" name="Google Shape;6571;p104">
              <a:extLst>
                <a:ext uri="{FF2B5EF4-FFF2-40B4-BE49-F238E27FC236}">
                  <a16:creationId xmlns:a16="http://schemas.microsoft.com/office/drawing/2014/main" id="{2382317F-C70B-2D2B-1F56-DD5604C066A8}"/>
                </a:ext>
              </a:extLst>
            </p:cNvPr>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6" name="Google Shape;6572;p104">
              <a:extLst>
                <a:ext uri="{FF2B5EF4-FFF2-40B4-BE49-F238E27FC236}">
                  <a16:creationId xmlns:a16="http://schemas.microsoft.com/office/drawing/2014/main" id="{CFE467DB-7E91-8C3A-E30B-5A777E7317A9}"/>
                </a:ext>
              </a:extLst>
            </p:cNvPr>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7" name="Google Shape;6573;p104">
              <a:extLst>
                <a:ext uri="{FF2B5EF4-FFF2-40B4-BE49-F238E27FC236}">
                  <a16:creationId xmlns:a16="http://schemas.microsoft.com/office/drawing/2014/main" id="{1BC35806-C2E3-B01F-46A4-1D04DF2C50DE}"/>
                </a:ext>
              </a:extLst>
            </p:cNvPr>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8" name="Google Shape;6574;p104">
              <a:extLst>
                <a:ext uri="{FF2B5EF4-FFF2-40B4-BE49-F238E27FC236}">
                  <a16:creationId xmlns:a16="http://schemas.microsoft.com/office/drawing/2014/main" id="{6933AC24-2AD2-EA2E-F20D-EC98280C36C1}"/>
                </a:ext>
              </a:extLst>
            </p:cNvPr>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09" name="Google Shape;6575;p104">
              <a:extLst>
                <a:ext uri="{FF2B5EF4-FFF2-40B4-BE49-F238E27FC236}">
                  <a16:creationId xmlns:a16="http://schemas.microsoft.com/office/drawing/2014/main" id="{FF919A24-D512-3161-3EAD-88E6C669083E}"/>
                </a:ext>
              </a:extLst>
            </p:cNvPr>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0" name="Google Shape;6576;p104">
              <a:extLst>
                <a:ext uri="{FF2B5EF4-FFF2-40B4-BE49-F238E27FC236}">
                  <a16:creationId xmlns:a16="http://schemas.microsoft.com/office/drawing/2014/main" id="{87BD8CD2-B9E0-0A21-2A91-2D5DAD5704ED}"/>
                </a:ext>
              </a:extLst>
            </p:cNvPr>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1" name="Google Shape;6577;p104">
              <a:extLst>
                <a:ext uri="{FF2B5EF4-FFF2-40B4-BE49-F238E27FC236}">
                  <a16:creationId xmlns:a16="http://schemas.microsoft.com/office/drawing/2014/main" id="{1BF395A9-C1A3-15D5-F2E9-D133696A8DDF}"/>
                </a:ext>
              </a:extLst>
            </p:cNvPr>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2" name="Google Shape;6578;p104">
              <a:extLst>
                <a:ext uri="{FF2B5EF4-FFF2-40B4-BE49-F238E27FC236}">
                  <a16:creationId xmlns:a16="http://schemas.microsoft.com/office/drawing/2014/main" id="{F16F4C19-125A-C5E6-3DB1-C8496C191397}"/>
                </a:ext>
              </a:extLst>
            </p:cNvPr>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3" name="Google Shape;6579;p104">
              <a:extLst>
                <a:ext uri="{FF2B5EF4-FFF2-40B4-BE49-F238E27FC236}">
                  <a16:creationId xmlns:a16="http://schemas.microsoft.com/office/drawing/2014/main" id="{84CD71F8-F27F-FEA2-6DF9-D00A688939E9}"/>
                </a:ext>
              </a:extLst>
            </p:cNvPr>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4" name="Google Shape;6580;p104">
              <a:extLst>
                <a:ext uri="{FF2B5EF4-FFF2-40B4-BE49-F238E27FC236}">
                  <a16:creationId xmlns:a16="http://schemas.microsoft.com/office/drawing/2014/main" id="{9D5E3F77-367F-0C52-F842-D5A185CC7E8E}"/>
                </a:ext>
              </a:extLst>
            </p:cNvPr>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5" name="Google Shape;6581;p104">
              <a:extLst>
                <a:ext uri="{FF2B5EF4-FFF2-40B4-BE49-F238E27FC236}">
                  <a16:creationId xmlns:a16="http://schemas.microsoft.com/office/drawing/2014/main" id="{0A06BD6F-52C0-A5CE-A0E7-DE71D2A641AB}"/>
                </a:ext>
              </a:extLst>
            </p:cNvPr>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6" name="Google Shape;6582;p104">
              <a:extLst>
                <a:ext uri="{FF2B5EF4-FFF2-40B4-BE49-F238E27FC236}">
                  <a16:creationId xmlns:a16="http://schemas.microsoft.com/office/drawing/2014/main" id="{D59EBBBF-EB3E-CB5F-F4DD-BBD36DF5825A}"/>
                </a:ext>
              </a:extLst>
            </p:cNvPr>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7" name="Google Shape;6583;p104">
              <a:extLst>
                <a:ext uri="{FF2B5EF4-FFF2-40B4-BE49-F238E27FC236}">
                  <a16:creationId xmlns:a16="http://schemas.microsoft.com/office/drawing/2014/main" id="{051B9919-5A30-D78A-498B-881A987CA08C}"/>
                </a:ext>
              </a:extLst>
            </p:cNvPr>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8" name="Google Shape;6584;p104">
              <a:extLst>
                <a:ext uri="{FF2B5EF4-FFF2-40B4-BE49-F238E27FC236}">
                  <a16:creationId xmlns:a16="http://schemas.microsoft.com/office/drawing/2014/main" id="{3F570E35-8F38-14EF-8E9C-4FFF449EC402}"/>
                </a:ext>
              </a:extLst>
            </p:cNvPr>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19" name="Google Shape;6585;p104">
              <a:extLst>
                <a:ext uri="{FF2B5EF4-FFF2-40B4-BE49-F238E27FC236}">
                  <a16:creationId xmlns:a16="http://schemas.microsoft.com/office/drawing/2014/main" id="{6D14D427-C8D9-7BDD-2EEC-2F0D0F08D5B0}"/>
                </a:ext>
              </a:extLst>
            </p:cNvPr>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0" name="Google Shape;6586;p104">
              <a:extLst>
                <a:ext uri="{FF2B5EF4-FFF2-40B4-BE49-F238E27FC236}">
                  <a16:creationId xmlns:a16="http://schemas.microsoft.com/office/drawing/2014/main" id="{DE8D349B-E9C5-AC71-F08C-97F7ACE280F5}"/>
                </a:ext>
              </a:extLst>
            </p:cNvPr>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1" name="Google Shape;6587;p104">
              <a:extLst>
                <a:ext uri="{FF2B5EF4-FFF2-40B4-BE49-F238E27FC236}">
                  <a16:creationId xmlns:a16="http://schemas.microsoft.com/office/drawing/2014/main" id="{E1686CE7-00B6-9D90-984D-5D63C782A3A8}"/>
                </a:ext>
              </a:extLst>
            </p:cNvPr>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2" name="Google Shape;6588;p104">
              <a:extLst>
                <a:ext uri="{FF2B5EF4-FFF2-40B4-BE49-F238E27FC236}">
                  <a16:creationId xmlns:a16="http://schemas.microsoft.com/office/drawing/2014/main" id="{F491B5DA-7EB2-5029-B995-09B893E8726C}"/>
                </a:ext>
              </a:extLst>
            </p:cNvPr>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3" name="Google Shape;6589;p104">
              <a:extLst>
                <a:ext uri="{FF2B5EF4-FFF2-40B4-BE49-F238E27FC236}">
                  <a16:creationId xmlns:a16="http://schemas.microsoft.com/office/drawing/2014/main" id="{059D0A6B-FE4D-F440-6909-858DCF30B244}"/>
                </a:ext>
              </a:extLst>
            </p:cNvPr>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4" name="Google Shape;6590;p104">
              <a:extLst>
                <a:ext uri="{FF2B5EF4-FFF2-40B4-BE49-F238E27FC236}">
                  <a16:creationId xmlns:a16="http://schemas.microsoft.com/office/drawing/2014/main" id="{1B1581DA-E3AA-41C3-C62A-A5DDF4E452C9}"/>
                </a:ext>
              </a:extLst>
            </p:cNvPr>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5" name="Google Shape;6591;p104">
              <a:extLst>
                <a:ext uri="{FF2B5EF4-FFF2-40B4-BE49-F238E27FC236}">
                  <a16:creationId xmlns:a16="http://schemas.microsoft.com/office/drawing/2014/main" id="{6ACE54FE-81BE-1CFD-26BB-7CDF913A6770}"/>
                </a:ext>
              </a:extLst>
            </p:cNvPr>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6" name="Google Shape;6592;p104">
              <a:extLst>
                <a:ext uri="{FF2B5EF4-FFF2-40B4-BE49-F238E27FC236}">
                  <a16:creationId xmlns:a16="http://schemas.microsoft.com/office/drawing/2014/main" id="{E30BE750-8FDC-CE5D-C97F-6044448DAE0D}"/>
                </a:ext>
              </a:extLst>
            </p:cNvPr>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7" name="Google Shape;6593;p104">
              <a:extLst>
                <a:ext uri="{FF2B5EF4-FFF2-40B4-BE49-F238E27FC236}">
                  <a16:creationId xmlns:a16="http://schemas.microsoft.com/office/drawing/2014/main" id="{5AFF7894-8BEA-6E54-7DFE-C3995A6C3041}"/>
                </a:ext>
              </a:extLst>
            </p:cNvPr>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8" name="Google Shape;6594;p104">
              <a:extLst>
                <a:ext uri="{FF2B5EF4-FFF2-40B4-BE49-F238E27FC236}">
                  <a16:creationId xmlns:a16="http://schemas.microsoft.com/office/drawing/2014/main" id="{7E8BA7C0-B1FE-E936-6361-B1A82B67C5B5}"/>
                </a:ext>
              </a:extLst>
            </p:cNvPr>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29" name="Google Shape;6595;p104">
              <a:extLst>
                <a:ext uri="{FF2B5EF4-FFF2-40B4-BE49-F238E27FC236}">
                  <a16:creationId xmlns:a16="http://schemas.microsoft.com/office/drawing/2014/main" id="{00813B00-2139-79EB-1BA3-699B7943E060}"/>
                </a:ext>
              </a:extLst>
            </p:cNvPr>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0" name="Google Shape;6596;p104">
              <a:extLst>
                <a:ext uri="{FF2B5EF4-FFF2-40B4-BE49-F238E27FC236}">
                  <a16:creationId xmlns:a16="http://schemas.microsoft.com/office/drawing/2014/main" id="{2FB50C45-01F2-650D-FFDE-CAC27D01DE37}"/>
                </a:ext>
              </a:extLst>
            </p:cNvPr>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1" name="Google Shape;6597;p104">
              <a:extLst>
                <a:ext uri="{FF2B5EF4-FFF2-40B4-BE49-F238E27FC236}">
                  <a16:creationId xmlns:a16="http://schemas.microsoft.com/office/drawing/2014/main" id="{5A03250B-50A1-F3B9-1D4D-82F80235BDA0}"/>
                </a:ext>
              </a:extLst>
            </p:cNvPr>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2" name="Google Shape;6598;p104">
              <a:extLst>
                <a:ext uri="{FF2B5EF4-FFF2-40B4-BE49-F238E27FC236}">
                  <a16:creationId xmlns:a16="http://schemas.microsoft.com/office/drawing/2014/main" id="{D81F6A1E-59EF-E248-90A1-AB91CCD8F6F2}"/>
                </a:ext>
              </a:extLst>
            </p:cNvPr>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3" name="Google Shape;6599;p104">
              <a:extLst>
                <a:ext uri="{FF2B5EF4-FFF2-40B4-BE49-F238E27FC236}">
                  <a16:creationId xmlns:a16="http://schemas.microsoft.com/office/drawing/2014/main" id="{E395787F-FD57-4BEC-F803-4381FAB8C094}"/>
                </a:ext>
              </a:extLst>
            </p:cNvPr>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4" name="Google Shape;6600;p104">
              <a:extLst>
                <a:ext uri="{FF2B5EF4-FFF2-40B4-BE49-F238E27FC236}">
                  <a16:creationId xmlns:a16="http://schemas.microsoft.com/office/drawing/2014/main" id="{1380A1A4-3BF8-2E49-224C-DF84E5A4D72C}"/>
                </a:ext>
              </a:extLst>
            </p:cNvPr>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5" name="Google Shape;6601;p104">
              <a:extLst>
                <a:ext uri="{FF2B5EF4-FFF2-40B4-BE49-F238E27FC236}">
                  <a16:creationId xmlns:a16="http://schemas.microsoft.com/office/drawing/2014/main" id="{2B80FBBA-28A9-71F6-09C9-15BF4659530F}"/>
                </a:ext>
              </a:extLst>
            </p:cNvPr>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6" name="Google Shape;6602;p104">
              <a:extLst>
                <a:ext uri="{FF2B5EF4-FFF2-40B4-BE49-F238E27FC236}">
                  <a16:creationId xmlns:a16="http://schemas.microsoft.com/office/drawing/2014/main" id="{1DAAF4B8-C14F-9016-D1D7-F7B84CF21219}"/>
                </a:ext>
              </a:extLst>
            </p:cNvPr>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7" name="Google Shape;6603;p104">
              <a:extLst>
                <a:ext uri="{FF2B5EF4-FFF2-40B4-BE49-F238E27FC236}">
                  <a16:creationId xmlns:a16="http://schemas.microsoft.com/office/drawing/2014/main" id="{C8DA3BEB-83BC-E7AE-DFC5-E3382DFCE51B}"/>
                </a:ext>
              </a:extLst>
            </p:cNvPr>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8" name="Google Shape;6604;p104">
              <a:extLst>
                <a:ext uri="{FF2B5EF4-FFF2-40B4-BE49-F238E27FC236}">
                  <a16:creationId xmlns:a16="http://schemas.microsoft.com/office/drawing/2014/main" id="{BD7BC022-0CD2-C659-6EE8-D35D34BA0AAD}"/>
                </a:ext>
              </a:extLst>
            </p:cNvPr>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39" name="Google Shape;6605;p104">
              <a:extLst>
                <a:ext uri="{FF2B5EF4-FFF2-40B4-BE49-F238E27FC236}">
                  <a16:creationId xmlns:a16="http://schemas.microsoft.com/office/drawing/2014/main" id="{F34E4086-9919-1C5C-8426-8E8EAD08D56C}"/>
                </a:ext>
              </a:extLst>
            </p:cNvPr>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0" name="Google Shape;6606;p104">
              <a:extLst>
                <a:ext uri="{FF2B5EF4-FFF2-40B4-BE49-F238E27FC236}">
                  <a16:creationId xmlns:a16="http://schemas.microsoft.com/office/drawing/2014/main" id="{7231A429-9849-E898-6F12-94256617BFB0}"/>
                </a:ext>
              </a:extLst>
            </p:cNvPr>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1" name="Google Shape;6607;p104">
              <a:extLst>
                <a:ext uri="{FF2B5EF4-FFF2-40B4-BE49-F238E27FC236}">
                  <a16:creationId xmlns:a16="http://schemas.microsoft.com/office/drawing/2014/main" id="{650CCBC7-EFF4-B2B2-F3DC-8F20D6084744}"/>
                </a:ext>
              </a:extLst>
            </p:cNvPr>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2" name="Google Shape;6608;p104">
              <a:extLst>
                <a:ext uri="{FF2B5EF4-FFF2-40B4-BE49-F238E27FC236}">
                  <a16:creationId xmlns:a16="http://schemas.microsoft.com/office/drawing/2014/main" id="{0032B603-9357-9B5A-D223-C57A8019574B}"/>
                </a:ext>
              </a:extLst>
            </p:cNvPr>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3" name="Google Shape;6609;p104">
              <a:extLst>
                <a:ext uri="{FF2B5EF4-FFF2-40B4-BE49-F238E27FC236}">
                  <a16:creationId xmlns:a16="http://schemas.microsoft.com/office/drawing/2014/main" id="{6EC7F4BC-1F0F-A062-84FB-C4520A9D09E9}"/>
                </a:ext>
              </a:extLst>
            </p:cNvPr>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4" name="Google Shape;6610;p104">
              <a:extLst>
                <a:ext uri="{FF2B5EF4-FFF2-40B4-BE49-F238E27FC236}">
                  <a16:creationId xmlns:a16="http://schemas.microsoft.com/office/drawing/2014/main" id="{304B030E-9AB9-5B84-7F29-2EAE443673E5}"/>
                </a:ext>
              </a:extLst>
            </p:cNvPr>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5" name="Google Shape;6611;p104">
              <a:extLst>
                <a:ext uri="{FF2B5EF4-FFF2-40B4-BE49-F238E27FC236}">
                  <a16:creationId xmlns:a16="http://schemas.microsoft.com/office/drawing/2014/main" id="{E5DD6FFC-B9D4-3F16-7025-902FACE4A018}"/>
                </a:ext>
              </a:extLst>
            </p:cNvPr>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6" name="Google Shape;6612;p104">
              <a:extLst>
                <a:ext uri="{FF2B5EF4-FFF2-40B4-BE49-F238E27FC236}">
                  <a16:creationId xmlns:a16="http://schemas.microsoft.com/office/drawing/2014/main" id="{FB485466-BCFB-1102-F16F-9703C0C5AA36}"/>
                </a:ext>
              </a:extLst>
            </p:cNvPr>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7" name="Google Shape;6613;p104">
              <a:extLst>
                <a:ext uri="{FF2B5EF4-FFF2-40B4-BE49-F238E27FC236}">
                  <a16:creationId xmlns:a16="http://schemas.microsoft.com/office/drawing/2014/main" id="{5A62AECA-FBDC-4A8D-807E-0187DEFABA45}"/>
                </a:ext>
              </a:extLst>
            </p:cNvPr>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8" name="Google Shape;6614;p104">
              <a:extLst>
                <a:ext uri="{FF2B5EF4-FFF2-40B4-BE49-F238E27FC236}">
                  <a16:creationId xmlns:a16="http://schemas.microsoft.com/office/drawing/2014/main" id="{8C3A6139-4964-4C8F-C300-DC9BB2BA369B}"/>
                </a:ext>
              </a:extLst>
            </p:cNvPr>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49" name="Google Shape;6615;p104">
              <a:extLst>
                <a:ext uri="{FF2B5EF4-FFF2-40B4-BE49-F238E27FC236}">
                  <a16:creationId xmlns:a16="http://schemas.microsoft.com/office/drawing/2014/main" id="{918E0018-6DEE-4F78-E3EC-823B2C509203}"/>
                </a:ext>
              </a:extLst>
            </p:cNvPr>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0" name="Google Shape;6616;p104">
              <a:extLst>
                <a:ext uri="{FF2B5EF4-FFF2-40B4-BE49-F238E27FC236}">
                  <a16:creationId xmlns:a16="http://schemas.microsoft.com/office/drawing/2014/main" id="{80E44731-A434-C8B0-27BA-5A9F3C5D53C3}"/>
                </a:ext>
              </a:extLst>
            </p:cNvPr>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1" name="Google Shape;6617;p104">
              <a:extLst>
                <a:ext uri="{FF2B5EF4-FFF2-40B4-BE49-F238E27FC236}">
                  <a16:creationId xmlns:a16="http://schemas.microsoft.com/office/drawing/2014/main" id="{2B9EB1C8-030E-55E1-2779-7111E546DF6A}"/>
                </a:ext>
              </a:extLst>
            </p:cNvPr>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2" name="Google Shape;6618;p104">
              <a:extLst>
                <a:ext uri="{FF2B5EF4-FFF2-40B4-BE49-F238E27FC236}">
                  <a16:creationId xmlns:a16="http://schemas.microsoft.com/office/drawing/2014/main" id="{188B35A4-B130-4404-8D9E-B8967558FF55}"/>
                </a:ext>
              </a:extLst>
            </p:cNvPr>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3" name="Google Shape;6619;p104">
              <a:extLst>
                <a:ext uri="{FF2B5EF4-FFF2-40B4-BE49-F238E27FC236}">
                  <a16:creationId xmlns:a16="http://schemas.microsoft.com/office/drawing/2014/main" id="{B4F1E697-CA85-4844-5E83-243A493426E0}"/>
                </a:ext>
              </a:extLst>
            </p:cNvPr>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4" name="Google Shape;6620;p104">
              <a:extLst>
                <a:ext uri="{FF2B5EF4-FFF2-40B4-BE49-F238E27FC236}">
                  <a16:creationId xmlns:a16="http://schemas.microsoft.com/office/drawing/2014/main" id="{48A39412-AD6A-B6B2-382F-134E4E0645EF}"/>
                </a:ext>
              </a:extLst>
            </p:cNvPr>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5" name="Google Shape;6621;p104">
              <a:extLst>
                <a:ext uri="{FF2B5EF4-FFF2-40B4-BE49-F238E27FC236}">
                  <a16:creationId xmlns:a16="http://schemas.microsoft.com/office/drawing/2014/main" id="{EDC0EBD8-B2E3-F401-45AB-C0DC98C128D1}"/>
                </a:ext>
              </a:extLst>
            </p:cNvPr>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6" name="Google Shape;6622;p104">
              <a:extLst>
                <a:ext uri="{FF2B5EF4-FFF2-40B4-BE49-F238E27FC236}">
                  <a16:creationId xmlns:a16="http://schemas.microsoft.com/office/drawing/2014/main" id="{81897527-252C-B04A-7293-4DC1030CEACB}"/>
                </a:ext>
              </a:extLst>
            </p:cNvPr>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7" name="Google Shape;6623;p104">
              <a:extLst>
                <a:ext uri="{FF2B5EF4-FFF2-40B4-BE49-F238E27FC236}">
                  <a16:creationId xmlns:a16="http://schemas.microsoft.com/office/drawing/2014/main" id="{B3AFD369-EF68-E68A-ED52-96D8FC4CCF69}"/>
                </a:ext>
              </a:extLst>
            </p:cNvPr>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8" name="Google Shape;6624;p104">
              <a:extLst>
                <a:ext uri="{FF2B5EF4-FFF2-40B4-BE49-F238E27FC236}">
                  <a16:creationId xmlns:a16="http://schemas.microsoft.com/office/drawing/2014/main" id="{AAE71F73-5484-7E90-C67C-07AA343FDFCB}"/>
                </a:ext>
              </a:extLst>
            </p:cNvPr>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59" name="Google Shape;6625;p104">
              <a:extLst>
                <a:ext uri="{FF2B5EF4-FFF2-40B4-BE49-F238E27FC236}">
                  <a16:creationId xmlns:a16="http://schemas.microsoft.com/office/drawing/2014/main" id="{58331C8E-3003-B885-256E-B06E50B80BF3}"/>
                </a:ext>
              </a:extLst>
            </p:cNvPr>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0" name="Google Shape;6626;p104">
              <a:extLst>
                <a:ext uri="{FF2B5EF4-FFF2-40B4-BE49-F238E27FC236}">
                  <a16:creationId xmlns:a16="http://schemas.microsoft.com/office/drawing/2014/main" id="{793CAAA7-7BC0-1332-543A-54BD34A27E6A}"/>
                </a:ext>
              </a:extLst>
            </p:cNvPr>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1" name="Google Shape;6627;p104">
              <a:extLst>
                <a:ext uri="{FF2B5EF4-FFF2-40B4-BE49-F238E27FC236}">
                  <a16:creationId xmlns:a16="http://schemas.microsoft.com/office/drawing/2014/main" id="{DB06227E-4A33-4629-0438-6645B7FBBC9E}"/>
                </a:ext>
              </a:extLst>
            </p:cNvPr>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2" name="Google Shape;6628;p104">
              <a:extLst>
                <a:ext uri="{FF2B5EF4-FFF2-40B4-BE49-F238E27FC236}">
                  <a16:creationId xmlns:a16="http://schemas.microsoft.com/office/drawing/2014/main" id="{EA5B9D7E-5F4E-ACAE-7908-AAC2E4661422}"/>
                </a:ext>
              </a:extLst>
            </p:cNvPr>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3" name="Google Shape;6629;p104">
              <a:extLst>
                <a:ext uri="{FF2B5EF4-FFF2-40B4-BE49-F238E27FC236}">
                  <a16:creationId xmlns:a16="http://schemas.microsoft.com/office/drawing/2014/main" id="{1EBED9E8-39EF-3900-AB68-6528A01E17E4}"/>
                </a:ext>
              </a:extLst>
            </p:cNvPr>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4" name="Google Shape;6630;p104">
              <a:extLst>
                <a:ext uri="{FF2B5EF4-FFF2-40B4-BE49-F238E27FC236}">
                  <a16:creationId xmlns:a16="http://schemas.microsoft.com/office/drawing/2014/main" id="{D9ACE34D-ACC4-0F8F-6B65-30AB14AE76C7}"/>
                </a:ext>
              </a:extLst>
            </p:cNvPr>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5" name="Google Shape;6631;p104">
              <a:extLst>
                <a:ext uri="{FF2B5EF4-FFF2-40B4-BE49-F238E27FC236}">
                  <a16:creationId xmlns:a16="http://schemas.microsoft.com/office/drawing/2014/main" id="{ED6ACF1C-4F2E-C6F8-4536-EAAC04730CA3}"/>
                </a:ext>
              </a:extLst>
            </p:cNvPr>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6" name="Google Shape;6632;p104">
              <a:extLst>
                <a:ext uri="{FF2B5EF4-FFF2-40B4-BE49-F238E27FC236}">
                  <a16:creationId xmlns:a16="http://schemas.microsoft.com/office/drawing/2014/main" id="{412DB099-E5E4-0CEB-61DE-A402B278D1A2}"/>
                </a:ext>
              </a:extLst>
            </p:cNvPr>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7" name="Google Shape;6633;p104">
              <a:extLst>
                <a:ext uri="{FF2B5EF4-FFF2-40B4-BE49-F238E27FC236}">
                  <a16:creationId xmlns:a16="http://schemas.microsoft.com/office/drawing/2014/main" id="{0E8793EE-5C26-DE33-CD7D-5DAB5E769CE2}"/>
                </a:ext>
              </a:extLst>
            </p:cNvPr>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8" name="Google Shape;6634;p104">
              <a:extLst>
                <a:ext uri="{FF2B5EF4-FFF2-40B4-BE49-F238E27FC236}">
                  <a16:creationId xmlns:a16="http://schemas.microsoft.com/office/drawing/2014/main" id="{934D6702-D626-43E8-455E-44E21394DEB8}"/>
                </a:ext>
              </a:extLst>
            </p:cNvPr>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69" name="Google Shape;6635;p104">
              <a:extLst>
                <a:ext uri="{FF2B5EF4-FFF2-40B4-BE49-F238E27FC236}">
                  <a16:creationId xmlns:a16="http://schemas.microsoft.com/office/drawing/2014/main" id="{839DD7FF-2FF0-4DE4-A8BA-04D6B88A7C59}"/>
                </a:ext>
              </a:extLst>
            </p:cNvPr>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0" name="Google Shape;6636;p104">
              <a:extLst>
                <a:ext uri="{FF2B5EF4-FFF2-40B4-BE49-F238E27FC236}">
                  <a16:creationId xmlns:a16="http://schemas.microsoft.com/office/drawing/2014/main" id="{B44D1F11-FE67-1C21-8B82-5F9D4C40A0FF}"/>
                </a:ext>
              </a:extLst>
            </p:cNvPr>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1" name="Google Shape;6637;p104">
              <a:extLst>
                <a:ext uri="{FF2B5EF4-FFF2-40B4-BE49-F238E27FC236}">
                  <a16:creationId xmlns:a16="http://schemas.microsoft.com/office/drawing/2014/main" id="{A63357F4-87D5-D262-D750-1866D16EC0ED}"/>
                </a:ext>
              </a:extLst>
            </p:cNvPr>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2" name="Google Shape;6638;p104">
              <a:extLst>
                <a:ext uri="{FF2B5EF4-FFF2-40B4-BE49-F238E27FC236}">
                  <a16:creationId xmlns:a16="http://schemas.microsoft.com/office/drawing/2014/main" id="{E0CF1B3E-5763-BF8E-EFB2-7138B559D2C3}"/>
                </a:ext>
              </a:extLst>
            </p:cNvPr>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3" name="Google Shape;6639;p104">
              <a:extLst>
                <a:ext uri="{FF2B5EF4-FFF2-40B4-BE49-F238E27FC236}">
                  <a16:creationId xmlns:a16="http://schemas.microsoft.com/office/drawing/2014/main" id="{F27F0ED8-C4FE-8D29-76D3-828E5FF08319}"/>
                </a:ext>
              </a:extLst>
            </p:cNvPr>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4" name="Google Shape;6640;p104">
              <a:extLst>
                <a:ext uri="{FF2B5EF4-FFF2-40B4-BE49-F238E27FC236}">
                  <a16:creationId xmlns:a16="http://schemas.microsoft.com/office/drawing/2014/main" id="{A242575D-4F69-83B2-700E-6F58E4A31C92}"/>
                </a:ext>
              </a:extLst>
            </p:cNvPr>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5" name="Google Shape;6641;p104">
              <a:extLst>
                <a:ext uri="{FF2B5EF4-FFF2-40B4-BE49-F238E27FC236}">
                  <a16:creationId xmlns:a16="http://schemas.microsoft.com/office/drawing/2014/main" id="{26470526-BED7-ADF4-4272-658D12F7D0A0}"/>
                </a:ext>
              </a:extLst>
            </p:cNvPr>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6" name="Google Shape;6642;p104">
              <a:extLst>
                <a:ext uri="{FF2B5EF4-FFF2-40B4-BE49-F238E27FC236}">
                  <a16:creationId xmlns:a16="http://schemas.microsoft.com/office/drawing/2014/main" id="{1A2CBD5C-159D-7F2B-9149-CAADBB95EC10}"/>
                </a:ext>
              </a:extLst>
            </p:cNvPr>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7" name="Google Shape;6643;p104">
              <a:extLst>
                <a:ext uri="{FF2B5EF4-FFF2-40B4-BE49-F238E27FC236}">
                  <a16:creationId xmlns:a16="http://schemas.microsoft.com/office/drawing/2014/main" id="{4BDBF21A-D5ED-9788-0EEE-75F95CDCE9DB}"/>
                </a:ext>
              </a:extLst>
            </p:cNvPr>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8" name="Google Shape;6644;p104">
              <a:extLst>
                <a:ext uri="{FF2B5EF4-FFF2-40B4-BE49-F238E27FC236}">
                  <a16:creationId xmlns:a16="http://schemas.microsoft.com/office/drawing/2014/main" id="{B10F4965-43D7-DB6C-FE11-C45B720E89F3}"/>
                </a:ext>
              </a:extLst>
            </p:cNvPr>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79" name="Google Shape;6645;p104">
              <a:extLst>
                <a:ext uri="{FF2B5EF4-FFF2-40B4-BE49-F238E27FC236}">
                  <a16:creationId xmlns:a16="http://schemas.microsoft.com/office/drawing/2014/main" id="{BAFCD6B0-0F82-AD49-E538-C6954790F3BC}"/>
                </a:ext>
              </a:extLst>
            </p:cNvPr>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0" name="Google Shape;6646;p104">
              <a:extLst>
                <a:ext uri="{FF2B5EF4-FFF2-40B4-BE49-F238E27FC236}">
                  <a16:creationId xmlns:a16="http://schemas.microsoft.com/office/drawing/2014/main" id="{099C1AA3-2910-A77D-6135-7606B5A4B989}"/>
                </a:ext>
              </a:extLst>
            </p:cNvPr>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1" name="Google Shape;6647;p104">
              <a:extLst>
                <a:ext uri="{FF2B5EF4-FFF2-40B4-BE49-F238E27FC236}">
                  <a16:creationId xmlns:a16="http://schemas.microsoft.com/office/drawing/2014/main" id="{54C28151-2766-833D-3924-1582127FE344}"/>
                </a:ext>
              </a:extLst>
            </p:cNvPr>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2" name="Google Shape;6648;p104">
              <a:extLst>
                <a:ext uri="{FF2B5EF4-FFF2-40B4-BE49-F238E27FC236}">
                  <a16:creationId xmlns:a16="http://schemas.microsoft.com/office/drawing/2014/main" id="{E7478AD3-FF1F-B830-F191-4EA3521B9A1C}"/>
                </a:ext>
              </a:extLst>
            </p:cNvPr>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3" name="Google Shape;6649;p104">
              <a:extLst>
                <a:ext uri="{FF2B5EF4-FFF2-40B4-BE49-F238E27FC236}">
                  <a16:creationId xmlns:a16="http://schemas.microsoft.com/office/drawing/2014/main" id="{BD97275A-83ED-AD23-BB80-2B5E0B3D3E79}"/>
                </a:ext>
              </a:extLst>
            </p:cNvPr>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4" name="Google Shape;6650;p104">
              <a:extLst>
                <a:ext uri="{FF2B5EF4-FFF2-40B4-BE49-F238E27FC236}">
                  <a16:creationId xmlns:a16="http://schemas.microsoft.com/office/drawing/2014/main" id="{A1712533-4A29-34ED-03A9-20810502EEF7}"/>
                </a:ext>
              </a:extLst>
            </p:cNvPr>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5" name="Google Shape;6651;p104">
              <a:extLst>
                <a:ext uri="{FF2B5EF4-FFF2-40B4-BE49-F238E27FC236}">
                  <a16:creationId xmlns:a16="http://schemas.microsoft.com/office/drawing/2014/main" id="{29D3ABDF-315C-28AD-880C-98519071B0E2}"/>
                </a:ext>
              </a:extLst>
            </p:cNvPr>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6" name="Google Shape;6652;p104">
              <a:extLst>
                <a:ext uri="{FF2B5EF4-FFF2-40B4-BE49-F238E27FC236}">
                  <a16:creationId xmlns:a16="http://schemas.microsoft.com/office/drawing/2014/main" id="{B3980E00-1CAE-2B42-B127-FC000116281B}"/>
                </a:ext>
              </a:extLst>
            </p:cNvPr>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7" name="Google Shape;6653;p104">
              <a:extLst>
                <a:ext uri="{FF2B5EF4-FFF2-40B4-BE49-F238E27FC236}">
                  <a16:creationId xmlns:a16="http://schemas.microsoft.com/office/drawing/2014/main" id="{3929E5A7-9346-9CB2-403B-9BBCCCBFA8EB}"/>
                </a:ext>
              </a:extLst>
            </p:cNvPr>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8" name="Google Shape;6654;p104">
              <a:extLst>
                <a:ext uri="{FF2B5EF4-FFF2-40B4-BE49-F238E27FC236}">
                  <a16:creationId xmlns:a16="http://schemas.microsoft.com/office/drawing/2014/main" id="{E6DC75F3-F662-2F9B-67B1-36FB6623B85B}"/>
                </a:ext>
              </a:extLst>
            </p:cNvPr>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89" name="Google Shape;6655;p104">
              <a:extLst>
                <a:ext uri="{FF2B5EF4-FFF2-40B4-BE49-F238E27FC236}">
                  <a16:creationId xmlns:a16="http://schemas.microsoft.com/office/drawing/2014/main" id="{65BB175D-0EC6-A6D1-F97E-70F28ECAB4A3}"/>
                </a:ext>
              </a:extLst>
            </p:cNvPr>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0" name="Google Shape;6656;p104">
              <a:extLst>
                <a:ext uri="{FF2B5EF4-FFF2-40B4-BE49-F238E27FC236}">
                  <a16:creationId xmlns:a16="http://schemas.microsoft.com/office/drawing/2014/main" id="{5E25A3AA-4F2E-AD3C-80F0-D0DCEBC4FC77}"/>
                </a:ext>
              </a:extLst>
            </p:cNvPr>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1" name="Google Shape;6657;p104">
              <a:extLst>
                <a:ext uri="{FF2B5EF4-FFF2-40B4-BE49-F238E27FC236}">
                  <a16:creationId xmlns:a16="http://schemas.microsoft.com/office/drawing/2014/main" id="{80FFA576-295D-53CA-C945-8D3A193E127B}"/>
                </a:ext>
              </a:extLst>
            </p:cNvPr>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2" name="Google Shape;6658;p104">
              <a:extLst>
                <a:ext uri="{FF2B5EF4-FFF2-40B4-BE49-F238E27FC236}">
                  <a16:creationId xmlns:a16="http://schemas.microsoft.com/office/drawing/2014/main" id="{008AA8F2-68E2-CD53-EE89-849FDC7106C5}"/>
                </a:ext>
              </a:extLst>
            </p:cNvPr>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3" name="Google Shape;6659;p104">
              <a:extLst>
                <a:ext uri="{FF2B5EF4-FFF2-40B4-BE49-F238E27FC236}">
                  <a16:creationId xmlns:a16="http://schemas.microsoft.com/office/drawing/2014/main" id="{6676ADD7-5053-EF84-8C24-136046815792}"/>
                </a:ext>
              </a:extLst>
            </p:cNvPr>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4" name="Google Shape;6660;p104">
              <a:extLst>
                <a:ext uri="{FF2B5EF4-FFF2-40B4-BE49-F238E27FC236}">
                  <a16:creationId xmlns:a16="http://schemas.microsoft.com/office/drawing/2014/main" id="{39905336-B59D-30CD-7890-D8162B125744}"/>
                </a:ext>
              </a:extLst>
            </p:cNvPr>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5" name="Google Shape;6661;p104">
              <a:extLst>
                <a:ext uri="{FF2B5EF4-FFF2-40B4-BE49-F238E27FC236}">
                  <a16:creationId xmlns:a16="http://schemas.microsoft.com/office/drawing/2014/main" id="{58855F8E-9EFE-BCDC-6357-216319AA2B0B}"/>
                </a:ext>
              </a:extLst>
            </p:cNvPr>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6" name="Google Shape;6662;p104">
              <a:extLst>
                <a:ext uri="{FF2B5EF4-FFF2-40B4-BE49-F238E27FC236}">
                  <a16:creationId xmlns:a16="http://schemas.microsoft.com/office/drawing/2014/main" id="{320C2DF8-B0F2-C0D2-5660-8A1D1213EBA6}"/>
                </a:ext>
              </a:extLst>
            </p:cNvPr>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7" name="Google Shape;6663;p104">
              <a:extLst>
                <a:ext uri="{FF2B5EF4-FFF2-40B4-BE49-F238E27FC236}">
                  <a16:creationId xmlns:a16="http://schemas.microsoft.com/office/drawing/2014/main" id="{73600F6D-37D0-C3F5-8897-1493B7AE73D8}"/>
                </a:ext>
              </a:extLst>
            </p:cNvPr>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8" name="Google Shape;6664;p104">
              <a:extLst>
                <a:ext uri="{FF2B5EF4-FFF2-40B4-BE49-F238E27FC236}">
                  <a16:creationId xmlns:a16="http://schemas.microsoft.com/office/drawing/2014/main" id="{ECB60A1C-8F7C-9A45-A13B-CCDF868B4A2F}"/>
                </a:ext>
              </a:extLst>
            </p:cNvPr>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699" name="Google Shape;6665;p104">
              <a:extLst>
                <a:ext uri="{FF2B5EF4-FFF2-40B4-BE49-F238E27FC236}">
                  <a16:creationId xmlns:a16="http://schemas.microsoft.com/office/drawing/2014/main" id="{F661A96B-28AC-17AA-621F-0822F771FD6A}"/>
                </a:ext>
              </a:extLst>
            </p:cNvPr>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0" name="Google Shape;6666;p104">
              <a:extLst>
                <a:ext uri="{FF2B5EF4-FFF2-40B4-BE49-F238E27FC236}">
                  <a16:creationId xmlns:a16="http://schemas.microsoft.com/office/drawing/2014/main" id="{222F2114-D8C2-7882-1DCA-DBC0BBE750E0}"/>
                </a:ext>
              </a:extLst>
            </p:cNvPr>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1" name="Google Shape;6667;p104">
              <a:extLst>
                <a:ext uri="{FF2B5EF4-FFF2-40B4-BE49-F238E27FC236}">
                  <a16:creationId xmlns:a16="http://schemas.microsoft.com/office/drawing/2014/main" id="{2B5D1AD2-FAD7-2F21-B845-B263038E945B}"/>
                </a:ext>
              </a:extLst>
            </p:cNvPr>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2" name="Google Shape;6668;p104">
              <a:extLst>
                <a:ext uri="{FF2B5EF4-FFF2-40B4-BE49-F238E27FC236}">
                  <a16:creationId xmlns:a16="http://schemas.microsoft.com/office/drawing/2014/main" id="{7BB0834D-48E9-CE35-047F-1343F9198740}"/>
                </a:ext>
              </a:extLst>
            </p:cNvPr>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3" name="Google Shape;6669;p104">
              <a:extLst>
                <a:ext uri="{FF2B5EF4-FFF2-40B4-BE49-F238E27FC236}">
                  <a16:creationId xmlns:a16="http://schemas.microsoft.com/office/drawing/2014/main" id="{26A0BCCE-6CB8-4EA7-1305-4FB710E86DDD}"/>
                </a:ext>
              </a:extLst>
            </p:cNvPr>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4" name="Google Shape;6670;p104">
              <a:extLst>
                <a:ext uri="{FF2B5EF4-FFF2-40B4-BE49-F238E27FC236}">
                  <a16:creationId xmlns:a16="http://schemas.microsoft.com/office/drawing/2014/main" id="{4A23F704-1907-87CF-D5BA-A688291432BA}"/>
                </a:ext>
              </a:extLst>
            </p:cNvPr>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5" name="Google Shape;6671;p104">
              <a:extLst>
                <a:ext uri="{FF2B5EF4-FFF2-40B4-BE49-F238E27FC236}">
                  <a16:creationId xmlns:a16="http://schemas.microsoft.com/office/drawing/2014/main" id="{14CF03B4-5874-9A8C-71D8-EB76F35759ED}"/>
                </a:ext>
              </a:extLst>
            </p:cNvPr>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6" name="Google Shape;6672;p104">
              <a:extLst>
                <a:ext uri="{FF2B5EF4-FFF2-40B4-BE49-F238E27FC236}">
                  <a16:creationId xmlns:a16="http://schemas.microsoft.com/office/drawing/2014/main" id="{1838E8F8-8D1C-4C8F-3865-4BEBB4AA0D0C}"/>
                </a:ext>
              </a:extLst>
            </p:cNvPr>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7" name="Google Shape;6673;p104">
              <a:extLst>
                <a:ext uri="{FF2B5EF4-FFF2-40B4-BE49-F238E27FC236}">
                  <a16:creationId xmlns:a16="http://schemas.microsoft.com/office/drawing/2014/main" id="{520C8936-1444-683A-5861-B52A3CE8F794}"/>
                </a:ext>
              </a:extLst>
            </p:cNvPr>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8" name="Google Shape;6674;p104">
              <a:extLst>
                <a:ext uri="{FF2B5EF4-FFF2-40B4-BE49-F238E27FC236}">
                  <a16:creationId xmlns:a16="http://schemas.microsoft.com/office/drawing/2014/main" id="{D7085C0E-5AF6-3180-4AA5-9104DB8345FF}"/>
                </a:ext>
              </a:extLst>
            </p:cNvPr>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09" name="Google Shape;6675;p104">
              <a:extLst>
                <a:ext uri="{FF2B5EF4-FFF2-40B4-BE49-F238E27FC236}">
                  <a16:creationId xmlns:a16="http://schemas.microsoft.com/office/drawing/2014/main" id="{026214F0-F5B4-B679-0878-FF2D7687A9FC}"/>
                </a:ext>
              </a:extLst>
            </p:cNvPr>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0" name="Google Shape;6676;p104">
              <a:extLst>
                <a:ext uri="{FF2B5EF4-FFF2-40B4-BE49-F238E27FC236}">
                  <a16:creationId xmlns:a16="http://schemas.microsoft.com/office/drawing/2014/main" id="{E5B61546-10F6-91D4-89AB-46D54DCA55F4}"/>
                </a:ext>
              </a:extLst>
            </p:cNvPr>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1" name="Google Shape;6677;p104">
              <a:extLst>
                <a:ext uri="{FF2B5EF4-FFF2-40B4-BE49-F238E27FC236}">
                  <a16:creationId xmlns:a16="http://schemas.microsoft.com/office/drawing/2014/main" id="{A898B583-C658-8A31-D05F-C756AFA3C41A}"/>
                </a:ext>
              </a:extLst>
            </p:cNvPr>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2" name="Google Shape;6678;p104">
              <a:extLst>
                <a:ext uri="{FF2B5EF4-FFF2-40B4-BE49-F238E27FC236}">
                  <a16:creationId xmlns:a16="http://schemas.microsoft.com/office/drawing/2014/main" id="{7EEFB937-2AC8-042F-139F-EEFDE2A59B27}"/>
                </a:ext>
              </a:extLst>
            </p:cNvPr>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3" name="Google Shape;6679;p104">
              <a:extLst>
                <a:ext uri="{FF2B5EF4-FFF2-40B4-BE49-F238E27FC236}">
                  <a16:creationId xmlns:a16="http://schemas.microsoft.com/office/drawing/2014/main" id="{C3D24994-D23B-C351-4745-99B893314A8F}"/>
                </a:ext>
              </a:extLst>
            </p:cNvPr>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4" name="Google Shape;6680;p104">
              <a:extLst>
                <a:ext uri="{FF2B5EF4-FFF2-40B4-BE49-F238E27FC236}">
                  <a16:creationId xmlns:a16="http://schemas.microsoft.com/office/drawing/2014/main" id="{0A45021D-1134-B04E-6E5E-3A81A3390612}"/>
                </a:ext>
              </a:extLst>
            </p:cNvPr>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5" name="Google Shape;6681;p104">
              <a:extLst>
                <a:ext uri="{FF2B5EF4-FFF2-40B4-BE49-F238E27FC236}">
                  <a16:creationId xmlns:a16="http://schemas.microsoft.com/office/drawing/2014/main" id="{D2AF4B47-A22D-7976-28E1-94753D1815B7}"/>
                </a:ext>
              </a:extLst>
            </p:cNvPr>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6" name="Google Shape;6682;p104">
              <a:extLst>
                <a:ext uri="{FF2B5EF4-FFF2-40B4-BE49-F238E27FC236}">
                  <a16:creationId xmlns:a16="http://schemas.microsoft.com/office/drawing/2014/main" id="{75ED4156-1970-BEC9-84CF-2445D3852F49}"/>
                </a:ext>
              </a:extLst>
            </p:cNvPr>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7" name="Google Shape;6683;p104">
              <a:extLst>
                <a:ext uri="{FF2B5EF4-FFF2-40B4-BE49-F238E27FC236}">
                  <a16:creationId xmlns:a16="http://schemas.microsoft.com/office/drawing/2014/main" id="{F3C2024E-1063-69A4-1A22-FF974367707C}"/>
                </a:ext>
              </a:extLst>
            </p:cNvPr>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8" name="Google Shape;6684;p104">
              <a:extLst>
                <a:ext uri="{FF2B5EF4-FFF2-40B4-BE49-F238E27FC236}">
                  <a16:creationId xmlns:a16="http://schemas.microsoft.com/office/drawing/2014/main" id="{DD091D51-3AA8-3C1F-54E3-67433E665D21}"/>
                </a:ext>
              </a:extLst>
            </p:cNvPr>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19" name="Google Shape;6685;p104">
              <a:extLst>
                <a:ext uri="{FF2B5EF4-FFF2-40B4-BE49-F238E27FC236}">
                  <a16:creationId xmlns:a16="http://schemas.microsoft.com/office/drawing/2014/main" id="{4CA09140-1AAC-0DD4-59B4-F172DD1B2A51}"/>
                </a:ext>
              </a:extLst>
            </p:cNvPr>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0" name="Google Shape;6686;p104">
              <a:extLst>
                <a:ext uri="{FF2B5EF4-FFF2-40B4-BE49-F238E27FC236}">
                  <a16:creationId xmlns:a16="http://schemas.microsoft.com/office/drawing/2014/main" id="{12C5B583-45D0-C108-FF91-199878EAC103}"/>
                </a:ext>
              </a:extLst>
            </p:cNvPr>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1" name="Google Shape;6687;p104">
              <a:extLst>
                <a:ext uri="{FF2B5EF4-FFF2-40B4-BE49-F238E27FC236}">
                  <a16:creationId xmlns:a16="http://schemas.microsoft.com/office/drawing/2014/main" id="{4F6564D8-254C-33D5-6821-8A96275D1BFD}"/>
                </a:ext>
              </a:extLst>
            </p:cNvPr>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2" name="Google Shape;6688;p104">
              <a:extLst>
                <a:ext uri="{FF2B5EF4-FFF2-40B4-BE49-F238E27FC236}">
                  <a16:creationId xmlns:a16="http://schemas.microsoft.com/office/drawing/2014/main" id="{257A17AA-2B15-1F4F-68E3-D258F95744D0}"/>
                </a:ext>
              </a:extLst>
            </p:cNvPr>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3" name="Google Shape;6689;p104">
              <a:extLst>
                <a:ext uri="{FF2B5EF4-FFF2-40B4-BE49-F238E27FC236}">
                  <a16:creationId xmlns:a16="http://schemas.microsoft.com/office/drawing/2014/main" id="{596BEAED-A45C-83B1-5FF2-167E49BCAF08}"/>
                </a:ext>
              </a:extLst>
            </p:cNvPr>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4" name="Google Shape;6690;p104">
              <a:extLst>
                <a:ext uri="{FF2B5EF4-FFF2-40B4-BE49-F238E27FC236}">
                  <a16:creationId xmlns:a16="http://schemas.microsoft.com/office/drawing/2014/main" id="{64CB22C2-A9DD-2A9E-E45F-2E3DD61EB9B7}"/>
                </a:ext>
              </a:extLst>
            </p:cNvPr>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5" name="Google Shape;6691;p104">
              <a:extLst>
                <a:ext uri="{FF2B5EF4-FFF2-40B4-BE49-F238E27FC236}">
                  <a16:creationId xmlns:a16="http://schemas.microsoft.com/office/drawing/2014/main" id="{AF34FF3E-EFEC-3903-2391-0ECD3D45157D}"/>
                </a:ext>
              </a:extLst>
            </p:cNvPr>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6" name="Google Shape;6692;p104">
              <a:extLst>
                <a:ext uri="{FF2B5EF4-FFF2-40B4-BE49-F238E27FC236}">
                  <a16:creationId xmlns:a16="http://schemas.microsoft.com/office/drawing/2014/main" id="{014C1009-55E5-CF32-9BC7-5358BC9331CC}"/>
                </a:ext>
              </a:extLst>
            </p:cNvPr>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7" name="Google Shape;6693;p104">
              <a:extLst>
                <a:ext uri="{FF2B5EF4-FFF2-40B4-BE49-F238E27FC236}">
                  <a16:creationId xmlns:a16="http://schemas.microsoft.com/office/drawing/2014/main" id="{93AAA783-AC82-7B8D-599F-032ABC825178}"/>
                </a:ext>
              </a:extLst>
            </p:cNvPr>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8" name="Google Shape;6694;p104">
              <a:extLst>
                <a:ext uri="{FF2B5EF4-FFF2-40B4-BE49-F238E27FC236}">
                  <a16:creationId xmlns:a16="http://schemas.microsoft.com/office/drawing/2014/main" id="{39791C47-80C2-ED27-2B4E-73E9D03B41AD}"/>
                </a:ext>
              </a:extLst>
            </p:cNvPr>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29" name="Google Shape;6695;p104">
              <a:extLst>
                <a:ext uri="{FF2B5EF4-FFF2-40B4-BE49-F238E27FC236}">
                  <a16:creationId xmlns:a16="http://schemas.microsoft.com/office/drawing/2014/main" id="{5F8BD042-0040-2A8D-27DD-09221CB4B6FC}"/>
                </a:ext>
              </a:extLst>
            </p:cNvPr>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0" name="Google Shape;6696;p104">
              <a:extLst>
                <a:ext uri="{FF2B5EF4-FFF2-40B4-BE49-F238E27FC236}">
                  <a16:creationId xmlns:a16="http://schemas.microsoft.com/office/drawing/2014/main" id="{97729D5F-D06B-20F9-8776-1D7E204F9763}"/>
                </a:ext>
              </a:extLst>
            </p:cNvPr>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1" name="Google Shape;6697;p104">
              <a:extLst>
                <a:ext uri="{FF2B5EF4-FFF2-40B4-BE49-F238E27FC236}">
                  <a16:creationId xmlns:a16="http://schemas.microsoft.com/office/drawing/2014/main" id="{AFA318FB-E21D-452B-99A6-9CF61D5E8BB4}"/>
                </a:ext>
              </a:extLst>
            </p:cNvPr>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2" name="Google Shape;6698;p104">
              <a:extLst>
                <a:ext uri="{FF2B5EF4-FFF2-40B4-BE49-F238E27FC236}">
                  <a16:creationId xmlns:a16="http://schemas.microsoft.com/office/drawing/2014/main" id="{91926DAF-B177-C2C3-CF42-234826EE0E95}"/>
                </a:ext>
              </a:extLst>
            </p:cNvPr>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3" name="Google Shape;6699;p104">
              <a:extLst>
                <a:ext uri="{FF2B5EF4-FFF2-40B4-BE49-F238E27FC236}">
                  <a16:creationId xmlns:a16="http://schemas.microsoft.com/office/drawing/2014/main" id="{A3578530-0C36-FAEA-2423-BC986A1B0F15}"/>
                </a:ext>
              </a:extLst>
            </p:cNvPr>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4" name="Google Shape;6700;p104">
              <a:extLst>
                <a:ext uri="{FF2B5EF4-FFF2-40B4-BE49-F238E27FC236}">
                  <a16:creationId xmlns:a16="http://schemas.microsoft.com/office/drawing/2014/main" id="{8126CF22-7C05-D444-6C06-7E3FD6A9C72A}"/>
                </a:ext>
              </a:extLst>
            </p:cNvPr>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5" name="Google Shape;6701;p104">
              <a:extLst>
                <a:ext uri="{FF2B5EF4-FFF2-40B4-BE49-F238E27FC236}">
                  <a16:creationId xmlns:a16="http://schemas.microsoft.com/office/drawing/2014/main" id="{0DE2DA44-6153-C44C-B969-5015CF5A41CE}"/>
                </a:ext>
              </a:extLst>
            </p:cNvPr>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6" name="Google Shape;6702;p104">
              <a:extLst>
                <a:ext uri="{FF2B5EF4-FFF2-40B4-BE49-F238E27FC236}">
                  <a16:creationId xmlns:a16="http://schemas.microsoft.com/office/drawing/2014/main" id="{D3587030-46FF-D801-8A43-9BE3EC8E7A31}"/>
                </a:ext>
              </a:extLst>
            </p:cNvPr>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7" name="Google Shape;6703;p104">
              <a:extLst>
                <a:ext uri="{FF2B5EF4-FFF2-40B4-BE49-F238E27FC236}">
                  <a16:creationId xmlns:a16="http://schemas.microsoft.com/office/drawing/2014/main" id="{58680006-DB91-2A68-3EB8-39F60CC51DE6}"/>
                </a:ext>
              </a:extLst>
            </p:cNvPr>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8" name="Google Shape;6704;p104">
              <a:extLst>
                <a:ext uri="{FF2B5EF4-FFF2-40B4-BE49-F238E27FC236}">
                  <a16:creationId xmlns:a16="http://schemas.microsoft.com/office/drawing/2014/main" id="{48354EF6-0D40-2211-70D0-5110A490D31B}"/>
                </a:ext>
              </a:extLst>
            </p:cNvPr>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39" name="Google Shape;6705;p104">
              <a:extLst>
                <a:ext uri="{FF2B5EF4-FFF2-40B4-BE49-F238E27FC236}">
                  <a16:creationId xmlns:a16="http://schemas.microsoft.com/office/drawing/2014/main" id="{DD81FC9B-E36C-2EC2-8AC4-95EA37E58F75}"/>
                </a:ext>
              </a:extLst>
            </p:cNvPr>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0" name="Google Shape;6706;p104">
              <a:extLst>
                <a:ext uri="{FF2B5EF4-FFF2-40B4-BE49-F238E27FC236}">
                  <a16:creationId xmlns:a16="http://schemas.microsoft.com/office/drawing/2014/main" id="{945CF077-BD81-578D-BF68-1E3DCF720B97}"/>
                </a:ext>
              </a:extLst>
            </p:cNvPr>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1" name="Google Shape;6707;p104">
              <a:extLst>
                <a:ext uri="{FF2B5EF4-FFF2-40B4-BE49-F238E27FC236}">
                  <a16:creationId xmlns:a16="http://schemas.microsoft.com/office/drawing/2014/main" id="{BD84D3C0-845A-6690-03D4-B8E41159E09C}"/>
                </a:ext>
              </a:extLst>
            </p:cNvPr>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2" name="Google Shape;6708;p104">
              <a:extLst>
                <a:ext uri="{FF2B5EF4-FFF2-40B4-BE49-F238E27FC236}">
                  <a16:creationId xmlns:a16="http://schemas.microsoft.com/office/drawing/2014/main" id="{82105286-933E-411D-1901-A001F594791D}"/>
                </a:ext>
              </a:extLst>
            </p:cNvPr>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3" name="Google Shape;6709;p104">
              <a:extLst>
                <a:ext uri="{FF2B5EF4-FFF2-40B4-BE49-F238E27FC236}">
                  <a16:creationId xmlns:a16="http://schemas.microsoft.com/office/drawing/2014/main" id="{CB9DCB16-970B-EBF2-2739-27DC72DC3F3F}"/>
                </a:ext>
              </a:extLst>
            </p:cNvPr>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4" name="Google Shape;6710;p104">
              <a:extLst>
                <a:ext uri="{FF2B5EF4-FFF2-40B4-BE49-F238E27FC236}">
                  <a16:creationId xmlns:a16="http://schemas.microsoft.com/office/drawing/2014/main" id="{E0C60831-13D5-F0F6-C51A-8088B253706E}"/>
                </a:ext>
              </a:extLst>
            </p:cNvPr>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5" name="Google Shape;6711;p104">
              <a:extLst>
                <a:ext uri="{FF2B5EF4-FFF2-40B4-BE49-F238E27FC236}">
                  <a16:creationId xmlns:a16="http://schemas.microsoft.com/office/drawing/2014/main" id="{BBC3D48E-9CDA-C980-56AE-BF5953DBE7F5}"/>
                </a:ext>
              </a:extLst>
            </p:cNvPr>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6" name="Google Shape;6712;p104">
              <a:extLst>
                <a:ext uri="{FF2B5EF4-FFF2-40B4-BE49-F238E27FC236}">
                  <a16:creationId xmlns:a16="http://schemas.microsoft.com/office/drawing/2014/main" id="{DD515F50-0DEC-9FF3-9987-D3B33E58CD04}"/>
                </a:ext>
              </a:extLst>
            </p:cNvPr>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7" name="Google Shape;6713;p104">
              <a:extLst>
                <a:ext uri="{FF2B5EF4-FFF2-40B4-BE49-F238E27FC236}">
                  <a16:creationId xmlns:a16="http://schemas.microsoft.com/office/drawing/2014/main" id="{D02D940F-F21A-B9AD-60A3-BF83420B13F0}"/>
                </a:ext>
              </a:extLst>
            </p:cNvPr>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8" name="Google Shape;6714;p104">
              <a:extLst>
                <a:ext uri="{FF2B5EF4-FFF2-40B4-BE49-F238E27FC236}">
                  <a16:creationId xmlns:a16="http://schemas.microsoft.com/office/drawing/2014/main" id="{1049E8DA-BAA5-2053-EE79-FE641D483F0F}"/>
                </a:ext>
              </a:extLst>
            </p:cNvPr>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49" name="Google Shape;6715;p104">
              <a:extLst>
                <a:ext uri="{FF2B5EF4-FFF2-40B4-BE49-F238E27FC236}">
                  <a16:creationId xmlns:a16="http://schemas.microsoft.com/office/drawing/2014/main" id="{2DD972C3-39B9-C044-DD12-28144D2F6FC1}"/>
                </a:ext>
              </a:extLst>
            </p:cNvPr>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0" name="Google Shape;6716;p104">
              <a:extLst>
                <a:ext uri="{FF2B5EF4-FFF2-40B4-BE49-F238E27FC236}">
                  <a16:creationId xmlns:a16="http://schemas.microsoft.com/office/drawing/2014/main" id="{416BE301-2362-7560-64B9-B7FEF80B1225}"/>
                </a:ext>
              </a:extLst>
            </p:cNvPr>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1" name="Google Shape;6717;p104">
              <a:extLst>
                <a:ext uri="{FF2B5EF4-FFF2-40B4-BE49-F238E27FC236}">
                  <a16:creationId xmlns:a16="http://schemas.microsoft.com/office/drawing/2014/main" id="{CEC61A11-117A-CBA0-B42C-F701EAECF53C}"/>
                </a:ext>
              </a:extLst>
            </p:cNvPr>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2" name="Google Shape;6718;p104">
              <a:extLst>
                <a:ext uri="{FF2B5EF4-FFF2-40B4-BE49-F238E27FC236}">
                  <a16:creationId xmlns:a16="http://schemas.microsoft.com/office/drawing/2014/main" id="{F33950A9-4766-5CA3-F06F-FD27DC5E5676}"/>
                </a:ext>
              </a:extLst>
            </p:cNvPr>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3" name="Google Shape;6719;p104">
              <a:extLst>
                <a:ext uri="{FF2B5EF4-FFF2-40B4-BE49-F238E27FC236}">
                  <a16:creationId xmlns:a16="http://schemas.microsoft.com/office/drawing/2014/main" id="{381F5213-5687-199A-2540-539D1202D34F}"/>
                </a:ext>
              </a:extLst>
            </p:cNvPr>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4" name="Google Shape;6720;p104">
              <a:extLst>
                <a:ext uri="{FF2B5EF4-FFF2-40B4-BE49-F238E27FC236}">
                  <a16:creationId xmlns:a16="http://schemas.microsoft.com/office/drawing/2014/main" id="{D271A8DA-AB63-CEF5-5C1B-4D9648BAC12D}"/>
                </a:ext>
              </a:extLst>
            </p:cNvPr>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5" name="Google Shape;6721;p104">
              <a:extLst>
                <a:ext uri="{FF2B5EF4-FFF2-40B4-BE49-F238E27FC236}">
                  <a16:creationId xmlns:a16="http://schemas.microsoft.com/office/drawing/2014/main" id="{7F3CAA39-7EE8-831D-7E51-D2097269C8AC}"/>
                </a:ext>
              </a:extLst>
            </p:cNvPr>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6" name="Google Shape;6722;p104">
              <a:extLst>
                <a:ext uri="{FF2B5EF4-FFF2-40B4-BE49-F238E27FC236}">
                  <a16:creationId xmlns:a16="http://schemas.microsoft.com/office/drawing/2014/main" id="{9249B228-AC57-14AD-9E79-D5D5D0686777}"/>
                </a:ext>
              </a:extLst>
            </p:cNvPr>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7" name="Google Shape;6723;p104">
              <a:extLst>
                <a:ext uri="{FF2B5EF4-FFF2-40B4-BE49-F238E27FC236}">
                  <a16:creationId xmlns:a16="http://schemas.microsoft.com/office/drawing/2014/main" id="{24319413-4C19-5430-72FC-CFA8E801AC4B}"/>
                </a:ext>
              </a:extLst>
            </p:cNvPr>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8" name="Google Shape;6724;p104">
              <a:extLst>
                <a:ext uri="{FF2B5EF4-FFF2-40B4-BE49-F238E27FC236}">
                  <a16:creationId xmlns:a16="http://schemas.microsoft.com/office/drawing/2014/main" id="{A3165840-D404-1469-E3A2-841E8DBFD75B}"/>
                </a:ext>
              </a:extLst>
            </p:cNvPr>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59" name="Google Shape;6725;p104">
              <a:extLst>
                <a:ext uri="{FF2B5EF4-FFF2-40B4-BE49-F238E27FC236}">
                  <a16:creationId xmlns:a16="http://schemas.microsoft.com/office/drawing/2014/main" id="{D0BF6FBA-2A57-C6F4-047C-9185A0C68B93}"/>
                </a:ext>
              </a:extLst>
            </p:cNvPr>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0" name="Google Shape;6726;p104">
              <a:extLst>
                <a:ext uri="{FF2B5EF4-FFF2-40B4-BE49-F238E27FC236}">
                  <a16:creationId xmlns:a16="http://schemas.microsoft.com/office/drawing/2014/main" id="{C62B2BDE-DAF0-E6B2-7823-EBEA5BEBB830}"/>
                </a:ext>
              </a:extLst>
            </p:cNvPr>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1" name="Google Shape;6727;p104">
              <a:extLst>
                <a:ext uri="{FF2B5EF4-FFF2-40B4-BE49-F238E27FC236}">
                  <a16:creationId xmlns:a16="http://schemas.microsoft.com/office/drawing/2014/main" id="{8ABD26F2-40AC-5F1A-2D2F-499862966A2D}"/>
                </a:ext>
              </a:extLst>
            </p:cNvPr>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2" name="Google Shape;6728;p104">
              <a:extLst>
                <a:ext uri="{FF2B5EF4-FFF2-40B4-BE49-F238E27FC236}">
                  <a16:creationId xmlns:a16="http://schemas.microsoft.com/office/drawing/2014/main" id="{8603394E-7798-4B41-234D-AFA8B6ADC943}"/>
                </a:ext>
              </a:extLst>
            </p:cNvPr>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3" name="Google Shape;6729;p104">
              <a:extLst>
                <a:ext uri="{FF2B5EF4-FFF2-40B4-BE49-F238E27FC236}">
                  <a16:creationId xmlns:a16="http://schemas.microsoft.com/office/drawing/2014/main" id="{86533E4F-E8BC-9939-78C5-926BD91B7A6E}"/>
                </a:ext>
              </a:extLst>
            </p:cNvPr>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4" name="Google Shape;6730;p104">
              <a:extLst>
                <a:ext uri="{FF2B5EF4-FFF2-40B4-BE49-F238E27FC236}">
                  <a16:creationId xmlns:a16="http://schemas.microsoft.com/office/drawing/2014/main" id="{5360F2E4-4725-836E-39BE-8E3FCBF393B6}"/>
                </a:ext>
              </a:extLst>
            </p:cNvPr>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5" name="Google Shape;6731;p104">
              <a:extLst>
                <a:ext uri="{FF2B5EF4-FFF2-40B4-BE49-F238E27FC236}">
                  <a16:creationId xmlns:a16="http://schemas.microsoft.com/office/drawing/2014/main" id="{3A88E795-93F6-3127-2710-205128CC4CD7}"/>
                </a:ext>
              </a:extLst>
            </p:cNvPr>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6" name="Google Shape;6732;p104">
              <a:extLst>
                <a:ext uri="{FF2B5EF4-FFF2-40B4-BE49-F238E27FC236}">
                  <a16:creationId xmlns:a16="http://schemas.microsoft.com/office/drawing/2014/main" id="{3E4DB737-C500-35FF-1B20-594184AAD4D0}"/>
                </a:ext>
              </a:extLst>
            </p:cNvPr>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7" name="Google Shape;6733;p104">
              <a:extLst>
                <a:ext uri="{FF2B5EF4-FFF2-40B4-BE49-F238E27FC236}">
                  <a16:creationId xmlns:a16="http://schemas.microsoft.com/office/drawing/2014/main" id="{C0B889E3-0A02-30DD-BA95-A79FCAFEBFF3}"/>
                </a:ext>
              </a:extLst>
            </p:cNvPr>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8" name="Google Shape;6734;p104">
              <a:extLst>
                <a:ext uri="{FF2B5EF4-FFF2-40B4-BE49-F238E27FC236}">
                  <a16:creationId xmlns:a16="http://schemas.microsoft.com/office/drawing/2014/main" id="{98213F71-4330-B073-57F0-442E2C22BB51}"/>
                </a:ext>
              </a:extLst>
            </p:cNvPr>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69" name="Google Shape;6735;p104">
              <a:extLst>
                <a:ext uri="{FF2B5EF4-FFF2-40B4-BE49-F238E27FC236}">
                  <a16:creationId xmlns:a16="http://schemas.microsoft.com/office/drawing/2014/main" id="{937A3C0C-5B41-F6EC-EB79-E1DEFA460163}"/>
                </a:ext>
              </a:extLst>
            </p:cNvPr>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0" name="Google Shape;6736;p104">
              <a:extLst>
                <a:ext uri="{FF2B5EF4-FFF2-40B4-BE49-F238E27FC236}">
                  <a16:creationId xmlns:a16="http://schemas.microsoft.com/office/drawing/2014/main" id="{E245ABB0-0CAB-A67F-1E3E-AA518E15B533}"/>
                </a:ext>
              </a:extLst>
            </p:cNvPr>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1" name="Google Shape;6737;p104">
              <a:extLst>
                <a:ext uri="{FF2B5EF4-FFF2-40B4-BE49-F238E27FC236}">
                  <a16:creationId xmlns:a16="http://schemas.microsoft.com/office/drawing/2014/main" id="{45025A81-0924-F3D5-A3EA-E62B05B6BF57}"/>
                </a:ext>
              </a:extLst>
            </p:cNvPr>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2" name="Google Shape;6738;p104">
              <a:extLst>
                <a:ext uri="{FF2B5EF4-FFF2-40B4-BE49-F238E27FC236}">
                  <a16:creationId xmlns:a16="http://schemas.microsoft.com/office/drawing/2014/main" id="{00AB174A-E330-A154-FC15-89CDB82487D6}"/>
                </a:ext>
              </a:extLst>
            </p:cNvPr>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3" name="Google Shape;6739;p104">
              <a:extLst>
                <a:ext uri="{FF2B5EF4-FFF2-40B4-BE49-F238E27FC236}">
                  <a16:creationId xmlns:a16="http://schemas.microsoft.com/office/drawing/2014/main" id="{978432E6-89EE-1B8F-B60E-CF4C4D9FC1E1}"/>
                </a:ext>
              </a:extLst>
            </p:cNvPr>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4" name="Google Shape;6740;p104">
              <a:extLst>
                <a:ext uri="{FF2B5EF4-FFF2-40B4-BE49-F238E27FC236}">
                  <a16:creationId xmlns:a16="http://schemas.microsoft.com/office/drawing/2014/main" id="{33432CE0-D640-6288-F2AC-47D5CA09153A}"/>
                </a:ext>
              </a:extLst>
            </p:cNvPr>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5" name="Google Shape;6741;p104">
              <a:extLst>
                <a:ext uri="{FF2B5EF4-FFF2-40B4-BE49-F238E27FC236}">
                  <a16:creationId xmlns:a16="http://schemas.microsoft.com/office/drawing/2014/main" id="{5CDE7941-9000-8888-F906-EA1D3D6C34CE}"/>
                </a:ext>
              </a:extLst>
            </p:cNvPr>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6" name="Google Shape;6742;p104">
              <a:extLst>
                <a:ext uri="{FF2B5EF4-FFF2-40B4-BE49-F238E27FC236}">
                  <a16:creationId xmlns:a16="http://schemas.microsoft.com/office/drawing/2014/main" id="{6B4AAB65-374A-B752-C851-71BFCD2C5A2B}"/>
                </a:ext>
              </a:extLst>
            </p:cNvPr>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7" name="Google Shape;6743;p104">
              <a:extLst>
                <a:ext uri="{FF2B5EF4-FFF2-40B4-BE49-F238E27FC236}">
                  <a16:creationId xmlns:a16="http://schemas.microsoft.com/office/drawing/2014/main" id="{13143FB2-EC20-F96B-21BC-7B7BC8060A8F}"/>
                </a:ext>
              </a:extLst>
            </p:cNvPr>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8" name="Google Shape;6744;p104">
              <a:extLst>
                <a:ext uri="{FF2B5EF4-FFF2-40B4-BE49-F238E27FC236}">
                  <a16:creationId xmlns:a16="http://schemas.microsoft.com/office/drawing/2014/main" id="{C8FA06AB-8A18-A968-7098-C2ACE30E854F}"/>
                </a:ext>
              </a:extLst>
            </p:cNvPr>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79" name="Google Shape;6745;p104">
              <a:extLst>
                <a:ext uri="{FF2B5EF4-FFF2-40B4-BE49-F238E27FC236}">
                  <a16:creationId xmlns:a16="http://schemas.microsoft.com/office/drawing/2014/main" id="{1122DC69-B877-9F8A-B5EF-22B29AB93FB2}"/>
                </a:ext>
              </a:extLst>
            </p:cNvPr>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0" name="Google Shape;6746;p104">
              <a:extLst>
                <a:ext uri="{FF2B5EF4-FFF2-40B4-BE49-F238E27FC236}">
                  <a16:creationId xmlns:a16="http://schemas.microsoft.com/office/drawing/2014/main" id="{1B61907E-C509-2086-24A8-5407D5BDDB0B}"/>
                </a:ext>
              </a:extLst>
            </p:cNvPr>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1" name="Google Shape;6747;p104">
              <a:extLst>
                <a:ext uri="{FF2B5EF4-FFF2-40B4-BE49-F238E27FC236}">
                  <a16:creationId xmlns:a16="http://schemas.microsoft.com/office/drawing/2014/main" id="{04E7837B-AA31-2EB2-702F-651303A387A9}"/>
                </a:ext>
              </a:extLst>
            </p:cNvPr>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2" name="Google Shape;6748;p104">
              <a:extLst>
                <a:ext uri="{FF2B5EF4-FFF2-40B4-BE49-F238E27FC236}">
                  <a16:creationId xmlns:a16="http://schemas.microsoft.com/office/drawing/2014/main" id="{E67FE8F4-4FC3-C231-F1E1-4C924C0CCD98}"/>
                </a:ext>
              </a:extLst>
            </p:cNvPr>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3" name="Google Shape;6749;p104">
              <a:extLst>
                <a:ext uri="{FF2B5EF4-FFF2-40B4-BE49-F238E27FC236}">
                  <a16:creationId xmlns:a16="http://schemas.microsoft.com/office/drawing/2014/main" id="{325DE749-75A0-47EF-0DD5-996BF85A1991}"/>
                </a:ext>
              </a:extLst>
            </p:cNvPr>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4" name="Google Shape;6750;p104">
              <a:extLst>
                <a:ext uri="{FF2B5EF4-FFF2-40B4-BE49-F238E27FC236}">
                  <a16:creationId xmlns:a16="http://schemas.microsoft.com/office/drawing/2014/main" id="{440817A5-2454-DFFF-0266-C9B28C3F553A}"/>
                </a:ext>
              </a:extLst>
            </p:cNvPr>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5" name="Google Shape;6751;p104">
              <a:extLst>
                <a:ext uri="{FF2B5EF4-FFF2-40B4-BE49-F238E27FC236}">
                  <a16:creationId xmlns:a16="http://schemas.microsoft.com/office/drawing/2014/main" id="{5B1CB97D-2598-138A-C7FF-0821A884797E}"/>
                </a:ext>
              </a:extLst>
            </p:cNvPr>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6" name="Google Shape;6752;p104">
              <a:extLst>
                <a:ext uri="{FF2B5EF4-FFF2-40B4-BE49-F238E27FC236}">
                  <a16:creationId xmlns:a16="http://schemas.microsoft.com/office/drawing/2014/main" id="{90D3EADC-DB4B-F057-12D9-35684057BACD}"/>
                </a:ext>
              </a:extLst>
            </p:cNvPr>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7" name="Google Shape;6753;p104">
              <a:extLst>
                <a:ext uri="{FF2B5EF4-FFF2-40B4-BE49-F238E27FC236}">
                  <a16:creationId xmlns:a16="http://schemas.microsoft.com/office/drawing/2014/main" id="{2891B833-6614-0E42-8EF2-492C23FBE9B2}"/>
                </a:ext>
              </a:extLst>
            </p:cNvPr>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8" name="Google Shape;6754;p104">
              <a:extLst>
                <a:ext uri="{FF2B5EF4-FFF2-40B4-BE49-F238E27FC236}">
                  <a16:creationId xmlns:a16="http://schemas.microsoft.com/office/drawing/2014/main" id="{CE15B647-B978-8FE8-DF94-00A4A4FE5F14}"/>
                </a:ext>
              </a:extLst>
            </p:cNvPr>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89" name="Google Shape;6755;p104">
              <a:extLst>
                <a:ext uri="{FF2B5EF4-FFF2-40B4-BE49-F238E27FC236}">
                  <a16:creationId xmlns:a16="http://schemas.microsoft.com/office/drawing/2014/main" id="{6E4A80A3-8DE2-58D2-FBCD-DECA8B36FAF7}"/>
                </a:ext>
              </a:extLst>
            </p:cNvPr>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0" name="Google Shape;6756;p104">
              <a:extLst>
                <a:ext uri="{FF2B5EF4-FFF2-40B4-BE49-F238E27FC236}">
                  <a16:creationId xmlns:a16="http://schemas.microsoft.com/office/drawing/2014/main" id="{0A70E2CC-41B1-43FD-80EA-E5A05C7E1B3C}"/>
                </a:ext>
              </a:extLst>
            </p:cNvPr>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1" name="Google Shape;6757;p104">
              <a:extLst>
                <a:ext uri="{FF2B5EF4-FFF2-40B4-BE49-F238E27FC236}">
                  <a16:creationId xmlns:a16="http://schemas.microsoft.com/office/drawing/2014/main" id="{74CFB3ED-F236-A1E8-3FB3-70F7F56DE7AC}"/>
                </a:ext>
              </a:extLst>
            </p:cNvPr>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2" name="Google Shape;6758;p104">
              <a:extLst>
                <a:ext uri="{FF2B5EF4-FFF2-40B4-BE49-F238E27FC236}">
                  <a16:creationId xmlns:a16="http://schemas.microsoft.com/office/drawing/2014/main" id="{7D95A17E-58EC-5330-6D9B-6397C7401E17}"/>
                </a:ext>
              </a:extLst>
            </p:cNvPr>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3" name="Google Shape;6759;p104">
              <a:extLst>
                <a:ext uri="{FF2B5EF4-FFF2-40B4-BE49-F238E27FC236}">
                  <a16:creationId xmlns:a16="http://schemas.microsoft.com/office/drawing/2014/main" id="{D56EC00A-31CD-37BB-4B78-BCA297B66A92}"/>
                </a:ext>
              </a:extLst>
            </p:cNvPr>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4" name="Google Shape;6760;p104">
              <a:extLst>
                <a:ext uri="{FF2B5EF4-FFF2-40B4-BE49-F238E27FC236}">
                  <a16:creationId xmlns:a16="http://schemas.microsoft.com/office/drawing/2014/main" id="{D74C1DD9-D0A4-A716-434C-A298D0FA76E2}"/>
                </a:ext>
              </a:extLst>
            </p:cNvPr>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5" name="Google Shape;6761;p104">
              <a:extLst>
                <a:ext uri="{FF2B5EF4-FFF2-40B4-BE49-F238E27FC236}">
                  <a16:creationId xmlns:a16="http://schemas.microsoft.com/office/drawing/2014/main" id="{1ED502C7-FB98-7774-C871-AFB669396F29}"/>
                </a:ext>
              </a:extLst>
            </p:cNvPr>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6" name="Google Shape;6762;p104">
              <a:extLst>
                <a:ext uri="{FF2B5EF4-FFF2-40B4-BE49-F238E27FC236}">
                  <a16:creationId xmlns:a16="http://schemas.microsoft.com/office/drawing/2014/main" id="{3B574E07-8A38-C110-AFE7-F75BFB4E84E3}"/>
                </a:ext>
              </a:extLst>
            </p:cNvPr>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7" name="Google Shape;6763;p104">
              <a:extLst>
                <a:ext uri="{FF2B5EF4-FFF2-40B4-BE49-F238E27FC236}">
                  <a16:creationId xmlns:a16="http://schemas.microsoft.com/office/drawing/2014/main" id="{6D656277-FAF7-271B-D4DC-1C4D588C389E}"/>
                </a:ext>
              </a:extLst>
            </p:cNvPr>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8" name="Google Shape;6764;p104">
              <a:extLst>
                <a:ext uri="{FF2B5EF4-FFF2-40B4-BE49-F238E27FC236}">
                  <a16:creationId xmlns:a16="http://schemas.microsoft.com/office/drawing/2014/main" id="{2896D300-5032-B9A0-6A53-CBECDBE2785E}"/>
                </a:ext>
              </a:extLst>
            </p:cNvPr>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799" name="Google Shape;6765;p104">
              <a:extLst>
                <a:ext uri="{FF2B5EF4-FFF2-40B4-BE49-F238E27FC236}">
                  <a16:creationId xmlns:a16="http://schemas.microsoft.com/office/drawing/2014/main" id="{40BE513F-44D5-F053-CEFC-1B3321ABA2B0}"/>
                </a:ext>
              </a:extLst>
            </p:cNvPr>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0" name="Google Shape;6766;p104">
              <a:extLst>
                <a:ext uri="{FF2B5EF4-FFF2-40B4-BE49-F238E27FC236}">
                  <a16:creationId xmlns:a16="http://schemas.microsoft.com/office/drawing/2014/main" id="{1EC90E68-D7CE-384F-33D7-080EB19D55C0}"/>
                </a:ext>
              </a:extLst>
            </p:cNvPr>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1" name="Google Shape;6767;p104">
              <a:extLst>
                <a:ext uri="{FF2B5EF4-FFF2-40B4-BE49-F238E27FC236}">
                  <a16:creationId xmlns:a16="http://schemas.microsoft.com/office/drawing/2014/main" id="{015897E6-8C39-DA1B-11B8-D9DD64787BE5}"/>
                </a:ext>
              </a:extLst>
            </p:cNvPr>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2" name="Google Shape;6768;p104">
              <a:extLst>
                <a:ext uri="{FF2B5EF4-FFF2-40B4-BE49-F238E27FC236}">
                  <a16:creationId xmlns:a16="http://schemas.microsoft.com/office/drawing/2014/main" id="{E7BB5A83-6360-97C0-0EF5-E49D8CD8CE67}"/>
                </a:ext>
              </a:extLst>
            </p:cNvPr>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3" name="Google Shape;6769;p104">
              <a:extLst>
                <a:ext uri="{FF2B5EF4-FFF2-40B4-BE49-F238E27FC236}">
                  <a16:creationId xmlns:a16="http://schemas.microsoft.com/office/drawing/2014/main" id="{ED16D81A-8E40-090A-7C75-36DEC7A51BE0}"/>
                </a:ext>
              </a:extLst>
            </p:cNvPr>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4" name="Google Shape;6770;p104">
              <a:extLst>
                <a:ext uri="{FF2B5EF4-FFF2-40B4-BE49-F238E27FC236}">
                  <a16:creationId xmlns:a16="http://schemas.microsoft.com/office/drawing/2014/main" id="{AF0CE199-59A5-CA31-1B48-02FD2630BDFA}"/>
                </a:ext>
              </a:extLst>
            </p:cNvPr>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5" name="Google Shape;6771;p104">
              <a:extLst>
                <a:ext uri="{FF2B5EF4-FFF2-40B4-BE49-F238E27FC236}">
                  <a16:creationId xmlns:a16="http://schemas.microsoft.com/office/drawing/2014/main" id="{3506A205-B9E4-C7BC-DB4D-8965A3558918}"/>
                </a:ext>
              </a:extLst>
            </p:cNvPr>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6" name="Google Shape;6772;p104">
              <a:extLst>
                <a:ext uri="{FF2B5EF4-FFF2-40B4-BE49-F238E27FC236}">
                  <a16:creationId xmlns:a16="http://schemas.microsoft.com/office/drawing/2014/main" id="{D9EB7904-9FE4-4E15-3348-FFEC6798A4C6}"/>
                </a:ext>
              </a:extLst>
            </p:cNvPr>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7" name="Google Shape;6773;p104">
              <a:extLst>
                <a:ext uri="{FF2B5EF4-FFF2-40B4-BE49-F238E27FC236}">
                  <a16:creationId xmlns:a16="http://schemas.microsoft.com/office/drawing/2014/main" id="{A49A20EE-707F-4798-61DB-A555F1AF896C}"/>
                </a:ext>
              </a:extLst>
            </p:cNvPr>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8" name="Google Shape;6774;p104">
              <a:extLst>
                <a:ext uri="{FF2B5EF4-FFF2-40B4-BE49-F238E27FC236}">
                  <a16:creationId xmlns:a16="http://schemas.microsoft.com/office/drawing/2014/main" id="{18093865-A888-98B3-43D6-FCCC14E095A6}"/>
                </a:ext>
              </a:extLst>
            </p:cNvPr>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09" name="Google Shape;6775;p104">
              <a:extLst>
                <a:ext uri="{FF2B5EF4-FFF2-40B4-BE49-F238E27FC236}">
                  <a16:creationId xmlns:a16="http://schemas.microsoft.com/office/drawing/2014/main" id="{2C2D7264-B751-0400-82E5-EE2661A05219}"/>
                </a:ext>
              </a:extLst>
            </p:cNvPr>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0" name="Google Shape;6776;p104">
              <a:extLst>
                <a:ext uri="{FF2B5EF4-FFF2-40B4-BE49-F238E27FC236}">
                  <a16:creationId xmlns:a16="http://schemas.microsoft.com/office/drawing/2014/main" id="{45F2F4CF-FA9C-5898-AD62-142BDC5B2FE5}"/>
                </a:ext>
              </a:extLst>
            </p:cNvPr>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1" name="Google Shape;6777;p104">
              <a:extLst>
                <a:ext uri="{FF2B5EF4-FFF2-40B4-BE49-F238E27FC236}">
                  <a16:creationId xmlns:a16="http://schemas.microsoft.com/office/drawing/2014/main" id="{BCDA0D19-2C5D-884A-B0F8-B4947AB85302}"/>
                </a:ext>
              </a:extLst>
            </p:cNvPr>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2" name="Google Shape;6778;p104">
              <a:extLst>
                <a:ext uri="{FF2B5EF4-FFF2-40B4-BE49-F238E27FC236}">
                  <a16:creationId xmlns:a16="http://schemas.microsoft.com/office/drawing/2014/main" id="{FAE40357-8507-D696-CD48-157D90D8E890}"/>
                </a:ext>
              </a:extLst>
            </p:cNvPr>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3" name="Google Shape;6779;p104">
              <a:extLst>
                <a:ext uri="{FF2B5EF4-FFF2-40B4-BE49-F238E27FC236}">
                  <a16:creationId xmlns:a16="http://schemas.microsoft.com/office/drawing/2014/main" id="{7DA7B389-8840-8165-9802-E72E97E54489}"/>
                </a:ext>
              </a:extLst>
            </p:cNvPr>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4" name="Google Shape;6780;p104">
              <a:extLst>
                <a:ext uri="{FF2B5EF4-FFF2-40B4-BE49-F238E27FC236}">
                  <a16:creationId xmlns:a16="http://schemas.microsoft.com/office/drawing/2014/main" id="{5BFCB068-0712-26E2-FA8D-B85D4547371D}"/>
                </a:ext>
              </a:extLst>
            </p:cNvPr>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5" name="Google Shape;6781;p104">
              <a:extLst>
                <a:ext uri="{FF2B5EF4-FFF2-40B4-BE49-F238E27FC236}">
                  <a16:creationId xmlns:a16="http://schemas.microsoft.com/office/drawing/2014/main" id="{32CFDC8C-0949-9663-5736-52EC980B0AC4}"/>
                </a:ext>
              </a:extLst>
            </p:cNvPr>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6" name="Google Shape;6782;p104">
              <a:extLst>
                <a:ext uri="{FF2B5EF4-FFF2-40B4-BE49-F238E27FC236}">
                  <a16:creationId xmlns:a16="http://schemas.microsoft.com/office/drawing/2014/main" id="{A62145CF-710C-D7FE-EAAC-8E361707E07B}"/>
                </a:ext>
              </a:extLst>
            </p:cNvPr>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7" name="Google Shape;6783;p104">
              <a:extLst>
                <a:ext uri="{FF2B5EF4-FFF2-40B4-BE49-F238E27FC236}">
                  <a16:creationId xmlns:a16="http://schemas.microsoft.com/office/drawing/2014/main" id="{4BDF3363-92E4-997D-F6F4-3C47299A09EB}"/>
                </a:ext>
              </a:extLst>
            </p:cNvPr>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8" name="Google Shape;6784;p104">
              <a:extLst>
                <a:ext uri="{FF2B5EF4-FFF2-40B4-BE49-F238E27FC236}">
                  <a16:creationId xmlns:a16="http://schemas.microsoft.com/office/drawing/2014/main" id="{8E3335F1-DC28-0550-2332-6461B8D5B662}"/>
                </a:ext>
              </a:extLst>
            </p:cNvPr>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19" name="Google Shape;6785;p104">
              <a:extLst>
                <a:ext uri="{FF2B5EF4-FFF2-40B4-BE49-F238E27FC236}">
                  <a16:creationId xmlns:a16="http://schemas.microsoft.com/office/drawing/2014/main" id="{CD8C7B0A-473B-8E5A-2AB5-D3F7D3C205A7}"/>
                </a:ext>
              </a:extLst>
            </p:cNvPr>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0" name="Google Shape;6786;p104">
              <a:extLst>
                <a:ext uri="{FF2B5EF4-FFF2-40B4-BE49-F238E27FC236}">
                  <a16:creationId xmlns:a16="http://schemas.microsoft.com/office/drawing/2014/main" id="{AB8CDB1A-A1B8-08B2-6E2A-920DE65FF163}"/>
                </a:ext>
              </a:extLst>
            </p:cNvPr>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1" name="Google Shape;6787;p104">
              <a:extLst>
                <a:ext uri="{FF2B5EF4-FFF2-40B4-BE49-F238E27FC236}">
                  <a16:creationId xmlns:a16="http://schemas.microsoft.com/office/drawing/2014/main" id="{9A7D162B-DD63-0BA1-D657-1D89743BC1BA}"/>
                </a:ext>
              </a:extLst>
            </p:cNvPr>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2" name="Google Shape;6788;p104">
              <a:extLst>
                <a:ext uri="{FF2B5EF4-FFF2-40B4-BE49-F238E27FC236}">
                  <a16:creationId xmlns:a16="http://schemas.microsoft.com/office/drawing/2014/main" id="{0C58CB72-46CB-FB35-7ED9-8E788CEC5E33}"/>
                </a:ext>
              </a:extLst>
            </p:cNvPr>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3" name="Google Shape;6789;p104">
              <a:extLst>
                <a:ext uri="{FF2B5EF4-FFF2-40B4-BE49-F238E27FC236}">
                  <a16:creationId xmlns:a16="http://schemas.microsoft.com/office/drawing/2014/main" id="{709DC15F-370D-3056-4CDA-1ADC3BA8367A}"/>
                </a:ext>
              </a:extLst>
            </p:cNvPr>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4" name="Google Shape;6790;p104">
              <a:extLst>
                <a:ext uri="{FF2B5EF4-FFF2-40B4-BE49-F238E27FC236}">
                  <a16:creationId xmlns:a16="http://schemas.microsoft.com/office/drawing/2014/main" id="{FA192A45-9B1F-F5DE-701D-62C57C4FE7CC}"/>
                </a:ext>
              </a:extLst>
            </p:cNvPr>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5" name="Google Shape;6791;p104">
              <a:extLst>
                <a:ext uri="{FF2B5EF4-FFF2-40B4-BE49-F238E27FC236}">
                  <a16:creationId xmlns:a16="http://schemas.microsoft.com/office/drawing/2014/main" id="{6DC41A90-7D91-580E-F7FF-9539B2E0F28D}"/>
                </a:ext>
              </a:extLst>
            </p:cNvPr>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6" name="Google Shape;6792;p104">
              <a:extLst>
                <a:ext uri="{FF2B5EF4-FFF2-40B4-BE49-F238E27FC236}">
                  <a16:creationId xmlns:a16="http://schemas.microsoft.com/office/drawing/2014/main" id="{8A6EDAF8-AF37-BB26-8893-191B64CEE5D8}"/>
                </a:ext>
              </a:extLst>
            </p:cNvPr>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7" name="Google Shape;6793;p104">
              <a:extLst>
                <a:ext uri="{FF2B5EF4-FFF2-40B4-BE49-F238E27FC236}">
                  <a16:creationId xmlns:a16="http://schemas.microsoft.com/office/drawing/2014/main" id="{99A1A1DE-60E7-0E99-E33E-26B6BD4CF3D3}"/>
                </a:ext>
              </a:extLst>
            </p:cNvPr>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8" name="Google Shape;6794;p104">
              <a:extLst>
                <a:ext uri="{FF2B5EF4-FFF2-40B4-BE49-F238E27FC236}">
                  <a16:creationId xmlns:a16="http://schemas.microsoft.com/office/drawing/2014/main" id="{4E843ECC-9C16-63F2-005A-8D99DC44B47A}"/>
                </a:ext>
              </a:extLst>
            </p:cNvPr>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29" name="Google Shape;6795;p104">
              <a:extLst>
                <a:ext uri="{FF2B5EF4-FFF2-40B4-BE49-F238E27FC236}">
                  <a16:creationId xmlns:a16="http://schemas.microsoft.com/office/drawing/2014/main" id="{95209DDF-DC7B-669E-5DF9-CE4EC2A4EC17}"/>
                </a:ext>
              </a:extLst>
            </p:cNvPr>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0" name="Google Shape;6796;p104">
              <a:extLst>
                <a:ext uri="{FF2B5EF4-FFF2-40B4-BE49-F238E27FC236}">
                  <a16:creationId xmlns:a16="http://schemas.microsoft.com/office/drawing/2014/main" id="{1352457B-B258-99A9-E384-F5AF741827E1}"/>
                </a:ext>
              </a:extLst>
            </p:cNvPr>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1" name="Google Shape;6797;p104">
              <a:extLst>
                <a:ext uri="{FF2B5EF4-FFF2-40B4-BE49-F238E27FC236}">
                  <a16:creationId xmlns:a16="http://schemas.microsoft.com/office/drawing/2014/main" id="{9A4EBE56-27A9-EF03-72AB-75A3A5D4CDAD}"/>
                </a:ext>
              </a:extLst>
            </p:cNvPr>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2" name="Google Shape;6798;p104">
              <a:extLst>
                <a:ext uri="{FF2B5EF4-FFF2-40B4-BE49-F238E27FC236}">
                  <a16:creationId xmlns:a16="http://schemas.microsoft.com/office/drawing/2014/main" id="{C917DC69-785E-FDA5-FB85-9316C7A034AF}"/>
                </a:ext>
              </a:extLst>
            </p:cNvPr>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3" name="Google Shape;6799;p104">
              <a:extLst>
                <a:ext uri="{FF2B5EF4-FFF2-40B4-BE49-F238E27FC236}">
                  <a16:creationId xmlns:a16="http://schemas.microsoft.com/office/drawing/2014/main" id="{239EAC41-2420-CEE8-B7B9-11FEEFDB5BE0}"/>
                </a:ext>
              </a:extLst>
            </p:cNvPr>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4" name="Google Shape;6800;p104">
              <a:extLst>
                <a:ext uri="{FF2B5EF4-FFF2-40B4-BE49-F238E27FC236}">
                  <a16:creationId xmlns:a16="http://schemas.microsoft.com/office/drawing/2014/main" id="{E51E9033-1D7D-6CBC-CA8A-936B2255F7BB}"/>
                </a:ext>
              </a:extLst>
            </p:cNvPr>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5" name="Google Shape;6801;p104">
              <a:extLst>
                <a:ext uri="{FF2B5EF4-FFF2-40B4-BE49-F238E27FC236}">
                  <a16:creationId xmlns:a16="http://schemas.microsoft.com/office/drawing/2014/main" id="{464AA42E-0E28-C4F3-1874-1F061C6E3C99}"/>
                </a:ext>
              </a:extLst>
            </p:cNvPr>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6" name="Google Shape;6802;p104">
              <a:extLst>
                <a:ext uri="{FF2B5EF4-FFF2-40B4-BE49-F238E27FC236}">
                  <a16:creationId xmlns:a16="http://schemas.microsoft.com/office/drawing/2014/main" id="{61B451F0-FC93-059B-61D8-65295ABEC79B}"/>
                </a:ext>
              </a:extLst>
            </p:cNvPr>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7" name="Google Shape;6803;p104">
              <a:extLst>
                <a:ext uri="{FF2B5EF4-FFF2-40B4-BE49-F238E27FC236}">
                  <a16:creationId xmlns:a16="http://schemas.microsoft.com/office/drawing/2014/main" id="{E10716B9-81E6-5F40-4787-90AE9CAE7303}"/>
                </a:ext>
              </a:extLst>
            </p:cNvPr>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8" name="Google Shape;6804;p104">
              <a:extLst>
                <a:ext uri="{FF2B5EF4-FFF2-40B4-BE49-F238E27FC236}">
                  <a16:creationId xmlns:a16="http://schemas.microsoft.com/office/drawing/2014/main" id="{26D0FD94-227E-1B4D-23B2-22E265F2319B}"/>
                </a:ext>
              </a:extLst>
            </p:cNvPr>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39" name="Google Shape;6805;p104">
              <a:extLst>
                <a:ext uri="{FF2B5EF4-FFF2-40B4-BE49-F238E27FC236}">
                  <a16:creationId xmlns:a16="http://schemas.microsoft.com/office/drawing/2014/main" id="{DC688697-567C-172A-6FC3-09366565507C}"/>
                </a:ext>
              </a:extLst>
            </p:cNvPr>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0" name="Google Shape;6806;p104">
              <a:extLst>
                <a:ext uri="{FF2B5EF4-FFF2-40B4-BE49-F238E27FC236}">
                  <a16:creationId xmlns:a16="http://schemas.microsoft.com/office/drawing/2014/main" id="{FF8451A4-D80F-D403-72CB-D9BFBD2E41E3}"/>
                </a:ext>
              </a:extLst>
            </p:cNvPr>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1" name="Google Shape;6807;p104">
              <a:extLst>
                <a:ext uri="{FF2B5EF4-FFF2-40B4-BE49-F238E27FC236}">
                  <a16:creationId xmlns:a16="http://schemas.microsoft.com/office/drawing/2014/main" id="{3CE1B349-3729-A18E-E72D-EA73C3239745}"/>
                </a:ext>
              </a:extLst>
            </p:cNvPr>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2" name="Google Shape;6808;p104">
              <a:extLst>
                <a:ext uri="{FF2B5EF4-FFF2-40B4-BE49-F238E27FC236}">
                  <a16:creationId xmlns:a16="http://schemas.microsoft.com/office/drawing/2014/main" id="{D9E01547-1F57-411C-A6FC-841F7521F743}"/>
                </a:ext>
              </a:extLst>
            </p:cNvPr>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3" name="Google Shape;6809;p104">
              <a:extLst>
                <a:ext uri="{FF2B5EF4-FFF2-40B4-BE49-F238E27FC236}">
                  <a16:creationId xmlns:a16="http://schemas.microsoft.com/office/drawing/2014/main" id="{13BBB281-79B3-1C21-5524-8ED976853282}"/>
                </a:ext>
              </a:extLst>
            </p:cNvPr>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4" name="Google Shape;6810;p104">
              <a:extLst>
                <a:ext uri="{FF2B5EF4-FFF2-40B4-BE49-F238E27FC236}">
                  <a16:creationId xmlns:a16="http://schemas.microsoft.com/office/drawing/2014/main" id="{E65B2300-BD65-5EED-DD2F-7B560467B381}"/>
                </a:ext>
              </a:extLst>
            </p:cNvPr>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5" name="Google Shape;6811;p104">
              <a:extLst>
                <a:ext uri="{FF2B5EF4-FFF2-40B4-BE49-F238E27FC236}">
                  <a16:creationId xmlns:a16="http://schemas.microsoft.com/office/drawing/2014/main" id="{8235EEE9-E037-6429-4CDE-AF34743D726C}"/>
                </a:ext>
              </a:extLst>
            </p:cNvPr>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6" name="Google Shape;6812;p104">
              <a:extLst>
                <a:ext uri="{FF2B5EF4-FFF2-40B4-BE49-F238E27FC236}">
                  <a16:creationId xmlns:a16="http://schemas.microsoft.com/office/drawing/2014/main" id="{7886CA6E-E07B-6BCD-7366-C55F2E1D7F1C}"/>
                </a:ext>
              </a:extLst>
            </p:cNvPr>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7" name="Google Shape;6813;p104">
              <a:extLst>
                <a:ext uri="{FF2B5EF4-FFF2-40B4-BE49-F238E27FC236}">
                  <a16:creationId xmlns:a16="http://schemas.microsoft.com/office/drawing/2014/main" id="{6D86B831-47C2-B19B-A7AB-96B9C2B44F65}"/>
                </a:ext>
              </a:extLst>
            </p:cNvPr>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8" name="Google Shape;6814;p104">
              <a:extLst>
                <a:ext uri="{FF2B5EF4-FFF2-40B4-BE49-F238E27FC236}">
                  <a16:creationId xmlns:a16="http://schemas.microsoft.com/office/drawing/2014/main" id="{396F16A4-8E95-AE5A-5C7E-417B24E8E1D2}"/>
                </a:ext>
              </a:extLst>
            </p:cNvPr>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49" name="Google Shape;6815;p104">
              <a:extLst>
                <a:ext uri="{FF2B5EF4-FFF2-40B4-BE49-F238E27FC236}">
                  <a16:creationId xmlns:a16="http://schemas.microsoft.com/office/drawing/2014/main" id="{6694C5F2-7670-3F6A-9110-8E4CF4381D33}"/>
                </a:ext>
              </a:extLst>
            </p:cNvPr>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0" name="Google Shape;6816;p104">
              <a:extLst>
                <a:ext uri="{FF2B5EF4-FFF2-40B4-BE49-F238E27FC236}">
                  <a16:creationId xmlns:a16="http://schemas.microsoft.com/office/drawing/2014/main" id="{8A88B2F9-23FB-8A78-5B78-F399AF885094}"/>
                </a:ext>
              </a:extLst>
            </p:cNvPr>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1" name="Google Shape;6817;p104">
              <a:extLst>
                <a:ext uri="{FF2B5EF4-FFF2-40B4-BE49-F238E27FC236}">
                  <a16:creationId xmlns:a16="http://schemas.microsoft.com/office/drawing/2014/main" id="{4F608E02-07BC-18A8-5F95-9DB30BC932ED}"/>
                </a:ext>
              </a:extLst>
            </p:cNvPr>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2" name="Google Shape;6818;p104">
              <a:extLst>
                <a:ext uri="{FF2B5EF4-FFF2-40B4-BE49-F238E27FC236}">
                  <a16:creationId xmlns:a16="http://schemas.microsoft.com/office/drawing/2014/main" id="{439AF299-9542-B299-FC15-3DB5BD798DCD}"/>
                </a:ext>
              </a:extLst>
            </p:cNvPr>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3" name="Google Shape;6819;p104">
              <a:extLst>
                <a:ext uri="{FF2B5EF4-FFF2-40B4-BE49-F238E27FC236}">
                  <a16:creationId xmlns:a16="http://schemas.microsoft.com/office/drawing/2014/main" id="{F96F2ABB-0954-7CE4-D720-DFED81E9EE4B}"/>
                </a:ext>
              </a:extLst>
            </p:cNvPr>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4" name="Google Shape;6820;p104">
              <a:extLst>
                <a:ext uri="{FF2B5EF4-FFF2-40B4-BE49-F238E27FC236}">
                  <a16:creationId xmlns:a16="http://schemas.microsoft.com/office/drawing/2014/main" id="{A8DE06EA-B7B4-0AC5-C81C-339289530DAA}"/>
                </a:ext>
              </a:extLst>
            </p:cNvPr>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5" name="Google Shape;6821;p104">
              <a:extLst>
                <a:ext uri="{FF2B5EF4-FFF2-40B4-BE49-F238E27FC236}">
                  <a16:creationId xmlns:a16="http://schemas.microsoft.com/office/drawing/2014/main" id="{D443CB14-5B73-C771-C542-FEA7B283B207}"/>
                </a:ext>
              </a:extLst>
            </p:cNvPr>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6" name="Google Shape;6822;p104">
              <a:extLst>
                <a:ext uri="{FF2B5EF4-FFF2-40B4-BE49-F238E27FC236}">
                  <a16:creationId xmlns:a16="http://schemas.microsoft.com/office/drawing/2014/main" id="{DE194EA6-D56F-0F74-A90C-E9328F7431AA}"/>
                </a:ext>
              </a:extLst>
            </p:cNvPr>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7" name="Google Shape;6823;p104">
              <a:extLst>
                <a:ext uri="{FF2B5EF4-FFF2-40B4-BE49-F238E27FC236}">
                  <a16:creationId xmlns:a16="http://schemas.microsoft.com/office/drawing/2014/main" id="{D094D5E6-049B-1990-54D9-8F1757E7C6F8}"/>
                </a:ext>
              </a:extLst>
            </p:cNvPr>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8" name="Google Shape;6824;p104">
              <a:extLst>
                <a:ext uri="{FF2B5EF4-FFF2-40B4-BE49-F238E27FC236}">
                  <a16:creationId xmlns:a16="http://schemas.microsoft.com/office/drawing/2014/main" id="{FC250F31-FA79-C60E-61CF-C65E05CA985E}"/>
                </a:ext>
              </a:extLst>
            </p:cNvPr>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59" name="Google Shape;6825;p104">
              <a:extLst>
                <a:ext uri="{FF2B5EF4-FFF2-40B4-BE49-F238E27FC236}">
                  <a16:creationId xmlns:a16="http://schemas.microsoft.com/office/drawing/2014/main" id="{F9E875CA-2C42-ABFF-9A41-60F8BC6CF194}"/>
                </a:ext>
              </a:extLst>
            </p:cNvPr>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0" name="Google Shape;6826;p104">
              <a:extLst>
                <a:ext uri="{FF2B5EF4-FFF2-40B4-BE49-F238E27FC236}">
                  <a16:creationId xmlns:a16="http://schemas.microsoft.com/office/drawing/2014/main" id="{884ECAB9-3A9A-D492-EDBC-1AEB588DA3D8}"/>
                </a:ext>
              </a:extLst>
            </p:cNvPr>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1" name="Google Shape;6827;p104">
              <a:extLst>
                <a:ext uri="{FF2B5EF4-FFF2-40B4-BE49-F238E27FC236}">
                  <a16:creationId xmlns:a16="http://schemas.microsoft.com/office/drawing/2014/main" id="{14522BC9-FE3B-F3B8-572F-61DE140EA521}"/>
                </a:ext>
              </a:extLst>
            </p:cNvPr>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2" name="Google Shape;6828;p104">
              <a:extLst>
                <a:ext uri="{FF2B5EF4-FFF2-40B4-BE49-F238E27FC236}">
                  <a16:creationId xmlns:a16="http://schemas.microsoft.com/office/drawing/2014/main" id="{09238B89-F371-5237-0102-1842D10D4593}"/>
                </a:ext>
              </a:extLst>
            </p:cNvPr>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3" name="Google Shape;6829;p104">
              <a:extLst>
                <a:ext uri="{FF2B5EF4-FFF2-40B4-BE49-F238E27FC236}">
                  <a16:creationId xmlns:a16="http://schemas.microsoft.com/office/drawing/2014/main" id="{C4610B1F-37A3-B9A5-CE00-FBA47C6AB75E}"/>
                </a:ext>
              </a:extLst>
            </p:cNvPr>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4" name="Google Shape;6830;p104">
              <a:extLst>
                <a:ext uri="{FF2B5EF4-FFF2-40B4-BE49-F238E27FC236}">
                  <a16:creationId xmlns:a16="http://schemas.microsoft.com/office/drawing/2014/main" id="{A1DBFFFA-3AAF-CED1-10AB-E2480BBDF736}"/>
                </a:ext>
              </a:extLst>
            </p:cNvPr>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5" name="Google Shape;6831;p104">
              <a:extLst>
                <a:ext uri="{FF2B5EF4-FFF2-40B4-BE49-F238E27FC236}">
                  <a16:creationId xmlns:a16="http://schemas.microsoft.com/office/drawing/2014/main" id="{1316616D-1FB1-870B-7FF7-C9F6CADC5288}"/>
                </a:ext>
              </a:extLst>
            </p:cNvPr>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6" name="Google Shape;6832;p104">
              <a:extLst>
                <a:ext uri="{FF2B5EF4-FFF2-40B4-BE49-F238E27FC236}">
                  <a16:creationId xmlns:a16="http://schemas.microsoft.com/office/drawing/2014/main" id="{A2F740E5-6FD8-0B33-E772-CB12FBBDA6D5}"/>
                </a:ext>
              </a:extLst>
            </p:cNvPr>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7" name="Google Shape;6833;p104">
              <a:extLst>
                <a:ext uri="{FF2B5EF4-FFF2-40B4-BE49-F238E27FC236}">
                  <a16:creationId xmlns:a16="http://schemas.microsoft.com/office/drawing/2014/main" id="{5F6A535D-9D43-6172-5400-392B8F62B7BA}"/>
                </a:ext>
              </a:extLst>
            </p:cNvPr>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8" name="Google Shape;6834;p104">
              <a:extLst>
                <a:ext uri="{FF2B5EF4-FFF2-40B4-BE49-F238E27FC236}">
                  <a16:creationId xmlns:a16="http://schemas.microsoft.com/office/drawing/2014/main" id="{8BDDA3B0-F2BB-4378-1C1A-1914CEC91EDE}"/>
                </a:ext>
              </a:extLst>
            </p:cNvPr>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69" name="Google Shape;6835;p104">
              <a:extLst>
                <a:ext uri="{FF2B5EF4-FFF2-40B4-BE49-F238E27FC236}">
                  <a16:creationId xmlns:a16="http://schemas.microsoft.com/office/drawing/2014/main" id="{C5911B4D-285A-D6AD-37E7-D71184016D71}"/>
                </a:ext>
              </a:extLst>
            </p:cNvPr>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0" name="Google Shape;6836;p104">
              <a:extLst>
                <a:ext uri="{FF2B5EF4-FFF2-40B4-BE49-F238E27FC236}">
                  <a16:creationId xmlns:a16="http://schemas.microsoft.com/office/drawing/2014/main" id="{21F87881-BCDB-C69C-4A43-52813A8A9DB0}"/>
                </a:ext>
              </a:extLst>
            </p:cNvPr>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1" name="Google Shape;6837;p104">
              <a:extLst>
                <a:ext uri="{FF2B5EF4-FFF2-40B4-BE49-F238E27FC236}">
                  <a16:creationId xmlns:a16="http://schemas.microsoft.com/office/drawing/2014/main" id="{B9CA9576-067B-FFD2-264E-BA54343F2EC3}"/>
                </a:ext>
              </a:extLst>
            </p:cNvPr>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2" name="Google Shape;6838;p104">
              <a:extLst>
                <a:ext uri="{FF2B5EF4-FFF2-40B4-BE49-F238E27FC236}">
                  <a16:creationId xmlns:a16="http://schemas.microsoft.com/office/drawing/2014/main" id="{906C8BAC-DA37-7D5D-8AD2-0BBDF6BF3432}"/>
                </a:ext>
              </a:extLst>
            </p:cNvPr>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3" name="Google Shape;6839;p104">
              <a:extLst>
                <a:ext uri="{FF2B5EF4-FFF2-40B4-BE49-F238E27FC236}">
                  <a16:creationId xmlns:a16="http://schemas.microsoft.com/office/drawing/2014/main" id="{6E810D93-BAEB-ADA5-1CD0-52FD49CB7C20}"/>
                </a:ext>
              </a:extLst>
            </p:cNvPr>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4" name="Google Shape;6840;p104">
              <a:extLst>
                <a:ext uri="{FF2B5EF4-FFF2-40B4-BE49-F238E27FC236}">
                  <a16:creationId xmlns:a16="http://schemas.microsoft.com/office/drawing/2014/main" id="{FA3D8A9B-3BEE-0951-BF96-8D2F99D70519}"/>
                </a:ext>
              </a:extLst>
            </p:cNvPr>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5" name="Google Shape;6841;p104">
              <a:extLst>
                <a:ext uri="{FF2B5EF4-FFF2-40B4-BE49-F238E27FC236}">
                  <a16:creationId xmlns:a16="http://schemas.microsoft.com/office/drawing/2014/main" id="{1153C6CC-76D8-0F83-35CA-E9A0E627324F}"/>
                </a:ext>
              </a:extLst>
            </p:cNvPr>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6" name="Google Shape;6842;p104">
              <a:extLst>
                <a:ext uri="{FF2B5EF4-FFF2-40B4-BE49-F238E27FC236}">
                  <a16:creationId xmlns:a16="http://schemas.microsoft.com/office/drawing/2014/main" id="{C094DC89-02C3-0968-98BE-0CEA5A601090}"/>
                </a:ext>
              </a:extLst>
            </p:cNvPr>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7" name="Google Shape;6843;p104">
              <a:extLst>
                <a:ext uri="{FF2B5EF4-FFF2-40B4-BE49-F238E27FC236}">
                  <a16:creationId xmlns:a16="http://schemas.microsoft.com/office/drawing/2014/main" id="{DAC48F41-617B-EE34-FCA9-21AD029BB2A8}"/>
                </a:ext>
              </a:extLst>
            </p:cNvPr>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8" name="Google Shape;6844;p104">
              <a:extLst>
                <a:ext uri="{FF2B5EF4-FFF2-40B4-BE49-F238E27FC236}">
                  <a16:creationId xmlns:a16="http://schemas.microsoft.com/office/drawing/2014/main" id="{2E222808-59A7-47E5-1339-8DBA8677ADD6}"/>
                </a:ext>
              </a:extLst>
            </p:cNvPr>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79" name="Google Shape;6845;p104">
              <a:extLst>
                <a:ext uri="{FF2B5EF4-FFF2-40B4-BE49-F238E27FC236}">
                  <a16:creationId xmlns:a16="http://schemas.microsoft.com/office/drawing/2014/main" id="{C76240AC-DFFD-D8C2-1AB0-142D8EF77F91}"/>
                </a:ext>
              </a:extLst>
            </p:cNvPr>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0" name="Google Shape;6846;p104">
              <a:extLst>
                <a:ext uri="{FF2B5EF4-FFF2-40B4-BE49-F238E27FC236}">
                  <a16:creationId xmlns:a16="http://schemas.microsoft.com/office/drawing/2014/main" id="{B85D98E3-F725-639D-B91B-5AE4FCE2D410}"/>
                </a:ext>
              </a:extLst>
            </p:cNvPr>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1" name="Google Shape;6847;p104">
              <a:extLst>
                <a:ext uri="{FF2B5EF4-FFF2-40B4-BE49-F238E27FC236}">
                  <a16:creationId xmlns:a16="http://schemas.microsoft.com/office/drawing/2014/main" id="{0B59B5F7-126D-E8D1-CBCE-A84F08D3FEC9}"/>
                </a:ext>
              </a:extLst>
            </p:cNvPr>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2" name="Google Shape;6848;p104">
              <a:extLst>
                <a:ext uri="{FF2B5EF4-FFF2-40B4-BE49-F238E27FC236}">
                  <a16:creationId xmlns:a16="http://schemas.microsoft.com/office/drawing/2014/main" id="{D6CB8E87-7E7F-0C5C-1287-F93FB63F2972}"/>
                </a:ext>
              </a:extLst>
            </p:cNvPr>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3" name="Google Shape;6849;p104">
              <a:extLst>
                <a:ext uri="{FF2B5EF4-FFF2-40B4-BE49-F238E27FC236}">
                  <a16:creationId xmlns:a16="http://schemas.microsoft.com/office/drawing/2014/main" id="{7D94E702-0E06-F6A9-1B23-1BF617DAFC27}"/>
                </a:ext>
              </a:extLst>
            </p:cNvPr>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4" name="Google Shape;6850;p104">
              <a:extLst>
                <a:ext uri="{FF2B5EF4-FFF2-40B4-BE49-F238E27FC236}">
                  <a16:creationId xmlns:a16="http://schemas.microsoft.com/office/drawing/2014/main" id="{F9B4D07C-9E09-BD26-9A64-4EC4C44F3E4B}"/>
                </a:ext>
              </a:extLst>
            </p:cNvPr>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5" name="Google Shape;6851;p104">
              <a:extLst>
                <a:ext uri="{FF2B5EF4-FFF2-40B4-BE49-F238E27FC236}">
                  <a16:creationId xmlns:a16="http://schemas.microsoft.com/office/drawing/2014/main" id="{73F6AD02-A20D-DEE0-ED42-00BC89A91BD4}"/>
                </a:ext>
              </a:extLst>
            </p:cNvPr>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6" name="Google Shape;6852;p104">
              <a:extLst>
                <a:ext uri="{FF2B5EF4-FFF2-40B4-BE49-F238E27FC236}">
                  <a16:creationId xmlns:a16="http://schemas.microsoft.com/office/drawing/2014/main" id="{DB140011-A48B-CD67-F226-0392E5BFC790}"/>
                </a:ext>
              </a:extLst>
            </p:cNvPr>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7" name="Google Shape;6853;p104">
              <a:extLst>
                <a:ext uri="{FF2B5EF4-FFF2-40B4-BE49-F238E27FC236}">
                  <a16:creationId xmlns:a16="http://schemas.microsoft.com/office/drawing/2014/main" id="{FA1DEE71-7B2D-FEDB-7AFE-BCF2AFB97EEA}"/>
                </a:ext>
              </a:extLst>
            </p:cNvPr>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8" name="Google Shape;6854;p104">
              <a:extLst>
                <a:ext uri="{FF2B5EF4-FFF2-40B4-BE49-F238E27FC236}">
                  <a16:creationId xmlns:a16="http://schemas.microsoft.com/office/drawing/2014/main" id="{BC3AF58C-818D-50AE-5ED9-F014E028270D}"/>
                </a:ext>
              </a:extLst>
            </p:cNvPr>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89" name="Google Shape;6855;p104">
              <a:extLst>
                <a:ext uri="{FF2B5EF4-FFF2-40B4-BE49-F238E27FC236}">
                  <a16:creationId xmlns:a16="http://schemas.microsoft.com/office/drawing/2014/main" id="{0686A122-A225-EC6A-DE75-DC742CCFE225}"/>
                </a:ext>
              </a:extLst>
            </p:cNvPr>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0" name="Google Shape;6856;p104">
              <a:extLst>
                <a:ext uri="{FF2B5EF4-FFF2-40B4-BE49-F238E27FC236}">
                  <a16:creationId xmlns:a16="http://schemas.microsoft.com/office/drawing/2014/main" id="{5994D664-CB4A-CF2C-4DFE-BA6B9D6AEB5C}"/>
                </a:ext>
              </a:extLst>
            </p:cNvPr>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1" name="Google Shape;6857;p104">
              <a:extLst>
                <a:ext uri="{FF2B5EF4-FFF2-40B4-BE49-F238E27FC236}">
                  <a16:creationId xmlns:a16="http://schemas.microsoft.com/office/drawing/2014/main" id="{33B2EC70-7B12-96CD-2EBB-0D96731732AF}"/>
                </a:ext>
              </a:extLst>
            </p:cNvPr>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2" name="Google Shape;6858;p104">
              <a:extLst>
                <a:ext uri="{FF2B5EF4-FFF2-40B4-BE49-F238E27FC236}">
                  <a16:creationId xmlns:a16="http://schemas.microsoft.com/office/drawing/2014/main" id="{CC9850A7-C246-7B83-C6B4-8034E88D9AB1}"/>
                </a:ext>
              </a:extLst>
            </p:cNvPr>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3" name="Google Shape;6859;p104">
              <a:extLst>
                <a:ext uri="{FF2B5EF4-FFF2-40B4-BE49-F238E27FC236}">
                  <a16:creationId xmlns:a16="http://schemas.microsoft.com/office/drawing/2014/main" id="{CD72BBAC-FAF4-A2EA-B058-168FCBAB272A}"/>
                </a:ext>
              </a:extLst>
            </p:cNvPr>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4" name="Google Shape;6860;p104">
              <a:extLst>
                <a:ext uri="{FF2B5EF4-FFF2-40B4-BE49-F238E27FC236}">
                  <a16:creationId xmlns:a16="http://schemas.microsoft.com/office/drawing/2014/main" id="{DFEB07C2-8852-6800-B5A9-BCA521E9E1EB}"/>
                </a:ext>
              </a:extLst>
            </p:cNvPr>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5" name="Google Shape;6861;p104">
              <a:extLst>
                <a:ext uri="{FF2B5EF4-FFF2-40B4-BE49-F238E27FC236}">
                  <a16:creationId xmlns:a16="http://schemas.microsoft.com/office/drawing/2014/main" id="{D777771E-9E35-AD47-3886-893C1023B8AB}"/>
                </a:ext>
              </a:extLst>
            </p:cNvPr>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6" name="Google Shape;6862;p104">
              <a:extLst>
                <a:ext uri="{FF2B5EF4-FFF2-40B4-BE49-F238E27FC236}">
                  <a16:creationId xmlns:a16="http://schemas.microsoft.com/office/drawing/2014/main" id="{19849F61-0CE7-9AE9-5DB2-7B52C7F68AB9}"/>
                </a:ext>
              </a:extLst>
            </p:cNvPr>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7" name="Google Shape;6863;p104">
              <a:extLst>
                <a:ext uri="{FF2B5EF4-FFF2-40B4-BE49-F238E27FC236}">
                  <a16:creationId xmlns:a16="http://schemas.microsoft.com/office/drawing/2014/main" id="{05A5AF21-3762-542F-4A5D-B89F2FFA17E8}"/>
                </a:ext>
              </a:extLst>
            </p:cNvPr>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8" name="Google Shape;6864;p104">
              <a:extLst>
                <a:ext uri="{FF2B5EF4-FFF2-40B4-BE49-F238E27FC236}">
                  <a16:creationId xmlns:a16="http://schemas.microsoft.com/office/drawing/2014/main" id="{C6CEE6A2-CC60-AD45-0A79-78C9C7B73B23}"/>
                </a:ext>
              </a:extLst>
            </p:cNvPr>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899" name="Google Shape;6865;p104">
              <a:extLst>
                <a:ext uri="{FF2B5EF4-FFF2-40B4-BE49-F238E27FC236}">
                  <a16:creationId xmlns:a16="http://schemas.microsoft.com/office/drawing/2014/main" id="{EB4278BC-9138-3EA2-91E5-1AF3AD048085}"/>
                </a:ext>
              </a:extLst>
            </p:cNvPr>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0" name="Google Shape;6866;p104">
              <a:extLst>
                <a:ext uri="{FF2B5EF4-FFF2-40B4-BE49-F238E27FC236}">
                  <a16:creationId xmlns:a16="http://schemas.microsoft.com/office/drawing/2014/main" id="{65E96DE9-5590-3814-E3F9-28766DA54B5E}"/>
                </a:ext>
              </a:extLst>
            </p:cNvPr>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1" name="Google Shape;6867;p104">
              <a:extLst>
                <a:ext uri="{FF2B5EF4-FFF2-40B4-BE49-F238E27FC236}">
                  <a16:creationId xmlns:a16="http://schemas.microsoft.com/office/drawing/2014/main" id="{E26086F2-03DB-AD32-8B38-8AF66EB8B634}"/>
                </a:ext>
              </a:extLst>
            </p:cNvPr>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2" name="Google Shape;6868;p104">
              <a:extLst>
                <a:ext uri="{FF2B5EF4-FFF2-40B4-BE49-F238E27FC236}">
                  <a16:creationId xmlns:a16="http://schemas.microsoft.com/office/drawing/2014/main" id="{1D644B96-33AD-3702-A1C5-984F12CACC9A}"/>
                </a:ext>
              </a:extLst>
            </p:cNvPr>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3" name="Google Shape;6869;p104">
              <a:extLst>
                <a:ext uri="{FF2B5EF4-FFF2-40B4-BE49-F238E27FC236}">
                  <a16:creationId xmlns:a16="http://schemas.microsoft.com/office/drawing/2014/main" id="{5826E752-B720-4CAA-8A6C-321C5037DF63}"/>
                </a:ext>
              </a:extLst>
            </p:cNvPr>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4" name="Google Shape;6870;p104">
              <a:extLst>
                <a:ext uri="{FF2B5EF4-FFF2-40B4-BE49-F238E27FC236}">
                  <a16:creationId xmlns:a16="http://schemas.microsoft.com/office/drawing/2014/main" id="{0F5DDAE5-5E90-BC8E-212C-67C5C13319BF}"/>
                </a:ext>
              </a:extLst>
            </p:cNvPr>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5" name="Google Shape;6871;p104">
              <a:extLst>
                <a:ext uri="{FF2B5EF4-FFF2-40B4-BE49-F238E27FC236}">
                  <a16:creationId xmlns:a16="http://schemas.microsoft.com/office/drawing/2014/main" id="{D83516A2-BD6D-9E7D-85B0-CD28BBCEC83C}"/>
                </a:ext>
              </a:extLst>
            </p:cNvPr>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6" name="Google Shape;6872;p104">
              <a:extLst>
                <a:ext uri="{FF2B5EF4-FFF2-40B4-BE49-F238E27FC236}">
                  <a16:creationId xmlns:a16="http://schemas.microsoft.com/office/drawing/2014/main" id="{85524735-A9A7-03A1-D530-0B123E213804}"/>
                </a:ext>
              </a:extLst>
            </p:cNvPr>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sp>
          <p:nvSpPr>
            <p:cNvPr id="4907" name="Google Shape;6873;p104">
              <a:extLst>
                <a:ext uri="{FF2B5EF4-FFF2-40B4-BE49-F238E27FC236}">
                  <a16:creationId xmlns:a16="http://schemas.microsoft.com/office/drawing/2014/main" id="{58C86CAE-FC67-3200-FDAB-BE2BDB3DB3BD}"/>
                </a:ext>
              </a:extLst>
            </p:cNvPr>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bg1"/>
                  </a:solidFill>
                </a:ln>
                <a:solidFill>
                  <a:schemeClr val="bg1"/>
                </a:solidFill>
              </a:endParaRPr>
            </a:p>
          </p:txBody>
        </p:sp>
      </p:grpSp>
      <p:grpSp>
        <p:nvGrpSpPr>
          <p:cNvPr id="4909" name="Google Shape;6929;p104">
            <a:extLst>
              <a:ext uri="{FF2B5EF4-FFF2-40B4-BE49-F238E27FC236}">
                <a16:creationId xmlns:a16="http://schemas.microsoft.com/office/drawing/2014/main" id="{3C761960-8C00-3256-0762-4D5083FC76C7}"/>
              </a:ext>
            </a:extLst>
          </p:cNvPr>
          <p:cNvGrpSpPr/>
          <p:nvPr/>
        </p:nvGrpSpPr>
        <p:grpSpPr>
          <a:xfrm>
            <a:off x="3123851" y="1647214"/>
            <a:ext cx="288099" cy="572700"/>
            <a:chOff x="8370831" y="3202002"/>
            <a:chExt cx="218129" cy="382376"/>
          </a:xfrm>
          <a:solidFill>
            <a:schemeClr val="accent2">
              <a:lumMod val="75000"/>
            </a:schemeClr>
          </a:solidFill>
        </p:grpSpPr>
        <p:sp>
          <p:nvSpPr>
            <p:cNvPr id="4910" name="Google Shape;6930;p104">
              <a:extLst>
                <a:ext uri="{FF2B5EF4-FFF2-40B4-BE49-F238E27FC236}">
                  <a16:creationId xmlns:a16="http://schemas.microsoft.com/office/drawing/2014/main" id="{D43C1D89-331C-788B-E932-EB6CDD164A85}"/>
                </a:ext>
              </a:extLst>
            </p:cNvPr>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grp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6931;p104">
              <a:extLst>
                <a:ext uri="{FF2B5EF4-FFF2-40B4-BE49-F238E27FC236}">
                  <a16:creationId xmlns:a16="http://schemas.microsoft.com/office/drawing/2014/main" id="{9C1BCD1B-CEBF-EED4-076C-896082315A4C}"/>
                </a:ext>
              </a:extLst>
            </p:cNvPr>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chemeClr val="bg1"/>
            </a:solidFill>
            <a:ln>
              <a:solidFill>
                <a:schemeClr val="accent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20" name="Connector: Elbow 4919">
            <a:extLst>
              <a:ext uri="{FF2B5EF4-FFF2-40B4-BE49-F238E27FC236}">
                <a16:creationId xmlns:a16="http://schemas.microsoft.com/office/drawing/2014/main" id="{82D91950-689D-22BA-EBF9-FB47184292B1}"/>
              </a:ext>
            </a:extLst>
          </p:cNvPr>
          <p:cNvCxnSpPr>
            <a:cxnSpLocks/>
            <a:endCxn id="3404" idx="0"/>
          </p:cNvCxnSpPr>
          <p:nvPr/>
        </p:nvCxnSpPr>
        <p:spPr>
          <a:xfrm>
            <a:off x="3407079" y="1784959"/>
            <a:ext cx="2516327" cy="185412"/>
          </a:xfrm>
          <a:prstGeom prst="bentConnector2">
            <a:avLst/>
          </a:prstGeom>
          <a:ln>
            <a:solidFill>
              <a:schemeClr val="accent2">
                <a:lumMod val="75000"/>
              </a:schemeClr>
            </a:solidFill>
            <a:tailEnd type="triangle"/>
          </a:ln>
        </p:spPr>
        <p:style>
          <a:lnRef idx="3">
            <a:schemeClr val="accent6"/>
          </a:lnRef>
          <a:fillRef idx="0">
            <a:schemeClr val="accent6"/>
          </a:fillRef>
          <a:effectRef idx="2">
            <a:schemeClr val="accent6"/>
          </a:effectRef>
          <a:fontRef idx="minor">
            <a:schemeClr val="tx1"/>
          </a:fontRef>
        </p:style>
      </p:cxnSp>
      <p:pic>
        <p:nvPicPr>
          <p:cNvPr id="4936" name="Picture 4935">
            <a:extLst>
              <a:ext uri="{FF2B5EF4-FFF2-40B4-BE49-F238E27FC236}">
                <a16:creationId xmlns:a16="http://schemas.microsoft.com/office/drawing/2014/main" id="{18A87BD7-252D-996A-3150-86C941E9414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flipH="1" flipV="1">
            <a:off x="3145355" y="1678726"/>
            <a:ext cx="230832" cy="230832"/>
          </a:xfrm>
          <a:prstGeom prst="rect">
            <a:avLst/>
          </a:prstGeom>
        </p:spPr>
      </p:pic>
      <p:sp>
        <p:nvSpPr>
          <p:cNvPr id="4937" name="TextBox 4936">
            <a:extLst>
              <a:ext uri="{FF2B5EF4-FFF2-40B4-BE49-F238E27FC236}">
                <a16:creationId xmlns:a16="http://schemas.microsoft.com/office/drawing/2014/main" id="{B78C2D5A-E6E4-FA30-F104-E55EBE892B11}"/>
              </a:ext>
            </a:extLst>
          </p:cNvPr>
          <p:cNvSpPr txBox="1"/>
          <p:nvPr/>
        </p:nvSpPr>
        <p:spPr>
          <a:xfrm>
            <a:off x="2000250" y="5143500"/>
            <a:ext cx="5143500" cy="230832"/>
          </a:xfrm>
          <a:prstGeom prst="rect">
            <a:avLst/>
          </a:prstGeom>
          <a:noFill/>
        </p:spPr>
        <p:txBody>
          <a:bodyPr wrap="square" rtlCol="0">
            <a:spAutoFit/>
          </a:bodyPr>
          <a:lstStyle/>
          <a:p>
            <a:r>
              <a:rPr lang="en-US" sz="900">
                <a:hlinkClick r:id="rId7" tooltip="https://www.c3d2.de/news/event-20170824-pydd.html"/>
              </a:rPr>
              <a:t>This Photo</a:t>
            </a:r>
            <a:r>
              <a:rPr lang="en-US" sz="900"/>
              <a:t> by Unknown Author is licensed under </a:t>
            </a:r>
            <a:r>
              <a:rPr lang="en-US" sz="900">
                <a:hlinkClick r:id="rId8" tooltip="https://creativecommons.org/licenses/by-sa/3.0/"/>
              </a:rPr>
              <a:t>CC BY-SA</a:t>
            </a:r>
            <a:endParaRPr lang="en-US" sz="90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5"/>
        <p:cNvGrpSpPr/>
        <p:nvPr/>
      </p:nvGrpSpPr>
      <p:grpSpPr>
        <a:xfrm>
          <a:off x="0" y="0"/>
          <a:ext cx="0" cy="0"/>
          <a:chOff x="0" y="0"/>
          <a:chExt cx="0" cy="0"/>
        </a:xfrm>
      </p:grpSpPr>
      <p:sp>
        <p:nvSpPr>
          <p:cNvPr id="836" name="Google Shape;836;p45"/>
          <p:cNvSpPr txBox="1">
            <a:spLocks noGrp="1"/>
          </p:cNvSpPr>
          <p:nvPr>
            <p:ph type="subTitle" id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837" name="Google Shape;837;p45"/>
          <p:cNvGrpSpPr/>
          <p:nvPr/>
        </p:nvGrpSpPr>
        <p:grpSpPr>
          <a:xfrm>
            <a:off x="299286" y="189025"/>
            <a:ext cx="133205" cy="119344"/>
            <a:chOff x="222150" y="185025"/>
            <a:chExt cx="170100" cy="152400"/>
          </a:xfrm>
        </p:grpSpPr>
        <p:cxnSp>
          <p:nvCxnSpPr>
            <p:cNvPr id="838" name="Google Shape;838;p4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39" name="Google Shape;839;p4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40" name="Google Shape;840;p4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841" name="Google Shape;841;p45"/>
          <p:cNvGrpSpPr/>
          <p:nvPr/>
        </p:nvGrpSpPr>
        <p:grpSpPr>
          <a:xfrm>
            <a:off x="286625" y="3999999"/>
            <a:ext cx="145867" cy="958251"/>
            <a:chOff x="286625" y="3923799"/>
            <a:chExt cx="145867" cy="958251"/>
          </a:xfrm>
        </p:grpSpPr>
        <p:sp>
          <p:nvSpPr>
            <p:cNvPr id="842" name="Google Shape;842;p4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 name="Google Shape;843;p45"/>
            <p:cNvGrpSpPr/>
            <p:nvPr/>
          </p:nvGrpSpPr>
          <p:grpSpPr>
            <a:xfrm>
              <a:off x="298112" y="4342643"/>
              <a:ext cx="110182" cy="126862"/>
              <a:chOff x="281100" y="2027800"/>
              <a:chExt cx="140700" cy="162000"/>
            </a:xfrm>
          </p:grpSpPr>
          <p:sp>
            <p:nvSpPr>
              <p:cNvPr id="844" name="Google Shape;844;p4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45"/>
              <p:cNvGrpSpPr/>
              <p:nvPr/>
            </p:nvGrpSpPr>
            <p:grpSpPr>
              <a:xfrm>
                <a:off x="308875" y="2088450"/>
                <a:ext cx="85200" cy="40700"/>
                <a:chOff x="308875" y="2087000"/>
                <a:chExt cx="85200" cy="40700"/>
              </a:xfrm>
            </p:grpSpPr>
            <p:cxnSp>
              <p:nvCxnSpPr>
                <p:cNvPr id="846" name="Google Shape;846;p4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47" name="Google Shape;847;p4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48" name="Google Shape;848;p45"/>
            <p:cNvGrpSpPr/>
            <p:nvPr/>
          </p:nvGrpSpPr>
          <p:grpSpPr>
            <a:xfrm>
              <a:off x="286625" y="3923799"/>
              <a:ext cx="133200" cy="133200"/>
              <a:chOff x="286625" y="3648899"/>
              <a:chExt cx="133200" cy="133200"/>
            </a:xfrm>
          </p:grpSpPr>
          <p:sp>
            <p:nvSpPr>
              <p:cNvPr id="849" name="Google Shape;849;p4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2" name="Google Shape;852;p45"/>
          <p:cNvSpPr txBox="1">
            <a:spLocks noGrp="1"/>
          </p:cNvSpPr>
          <p:nvPr>
            <p:ph type="title"/>
          </p:nvPr>
        </p:nvSpPr>
        <p:spPr>
          <a:xfrm>
            <a:off x="1342450" y="1242525"/>
            <a:ext cx="2920800" cy="26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a:t>
            </a:r>
            <a:br>
              <a:rPr lang="en" dirty="0"/>
            </a:br>
            <a:r>
              <a:rPr lang="en" sz="1200" dirty="0"/>
              <a:t>Well an IDE or Interactive development environment is a platform where programers can code in interactive manner. </a:t>
            </a:r>
            <a:r>
              <a:rPr lang="en-US" sz="1200" dirty="0"/>
              <a:t>T</a:t>
            </a:r>
            <a:r>
              <a:rPr lang="en" sz="1200" dirty="0"/>
              <a:t>hat means no more black and blue screens.</a:t>
            </a:r>
            <a:br>
              <a:rPr lang="en" sz="1200" dirty="0"/>
            </a:br>
            <a:r>
              <a:rPr lang="en" sz="1200" dirty="0"/>
              <a:t>The widely used IDE for python are Visual Studio, Jupyter Notebook, Spyder, Pycharm, Replit and many more… </a:t>
            </a:r>
            <a:endParaRPr dirty="0"/>
          </a:p>
        </p:txBody>
      </p:sp>
      <p:cxnSp>
        <p:nvCxnSpPr>
          <p:cNvPr id="853" name="Google Shape;853;p45"/>
          <p:cNvCxnSpPr/>
          <p:nvPr/>
        </p:nvCxnSpPr>
        <p:spPr>
          <a:xfrm>
            <a:off x="1494850" y="3999988"/>
            <a:ext cx="792600" cy="0"/>
          </a:xfrm>
          <a:prstGeom prst="straightConnector1">
            <a:avLst/>
          </a:prstGeom>
          <a:noFill/>
          <a:ln w="9525" cap="flat" cmpd="sng">
            <a:solidFill>
              <a:schemeClr val="dk2"/>
            </a:solidFill>
            <a:prstDash val="solid"/>
            <a:round/>
            <a:headEnd type="none" w="med" len="med"/>
            <a:tailEnd type="stealth" w="med" len="med"/>
          </a:ln>
        </p:spPr>
      </p:cxnSp>
      <p:sp>
        <p:nvSpPr>
          <p:cNvPr id="854" name="Google Shape;854;p45">
            <a:hlinkClick r:id="rId4" action="ppaction://hlinksldjump"/>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5">
            <a:hlinkClick r:id="rId4" action="ppaction://hlinksldjump"/>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5">
            <a:hlinkClick r:id="rId5" action="ppaction://hlinksldjump"/>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5">
            <a:hlinkClick r:id="rId6" action="ppaction://hlinksldjump"/>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20C44-232C-66A5-6EB2-8AC45C89D01C}"/>
              </a:ext>
            </a:extLst>
          </p:cNvPr>
          <p:cNvSpPr>
            <a:spLocks noGrp="1"/>
          </p:cNvSpPr>
          <p:nvPr>
            <p:ph type="ctrTitle"/>
          </p:nvPr>
        </p:nvSpPr>
        <p:spPr>
          <a:xfrm>
            <a:off x="926424" y="1599574"/>
            <a:ext cx="6864264" cy="2084930"/>
          </a:xfrm>
        </p:spPr>
        <p:txBody>
          <a:bodyPr/>
          <a:lstStyle/>
          <a:p>
            <a:pPr algn="just"/>
            <a:r>
              <a:rPr lang="en-US" sz="1400" b="1" i="0" dirty="0">
                <a:solidFill>
                  <a:srgbClr val="FFFFFF"/>
                </a:solidFill>
                <a:effectLst/>
                <a:latin typeface="urw-din"/>
              </a:rPr>
              <a:t>PIP</a:t>
            </a:r>
            <a:r>
              <a:rPr lang="en-US" sz="1400" b="0" i="0" dirty="0">
                <a:solidFill>
                  <a:srgbClr val="FFFFFF"/>
                </a:solidFill>
                <a:effectLst/>
                <a:latin typeface="urw-din"/>
              </a:rPr>
              <a:t> is a package management system used to install and manage software packages/libraries written in Python. These files are stored in a large “online repository” termed as Python Package Index (PyPI). pip uses PyPI as the default source for packages and their dependencies. So whenever you type:</a:t>
            </a:r>
            <a:r>
              <a:rPr lang="en-US" sz="1400" dirty="0">
                <a:solidFill>
                  <a:srgbClr val="F92672"/>
                </a:solidFill>
                <a:latin typeface="Consolas" panose="020B0609020204030204" pitchFamily="49" charset="0"/>
              </a:rPr>
              <a:t> pip</a:t>
            </a:r>
            <a:r>
              <a:rPr lang="en-US" sz="1400" b="0" i="0" dirty="0">
                <a:solidFill>
                  <a:srgbClr val="F8F8F2"/>
                </a:solidFill>
                <a:effectLst/>
                <a:latin typeface="Consolas" panose="020B0609020204030204" pitchFamily="49" charset="0"/>
              </a:rPr>
              <a:t> install </a:t>
            </a:r>
            <a:r>
              <a:rPr lang="en-US" sz="1400" b="0" i="0" dirty="0">
                <a:solidFill>
                  <a:srgbClr val="5AB6CB"/>
                </a:solidFill>
                <a:effectLst/>
                <a:latin typeface="Consolas" panose="020B0609020204030204" pitchFamily="49" charset="0"/>
              </a:rPr>
              <a:t>&lt;</a:t>
            </a:r>
            <a:r>
              <a:rPr lang="en-US" sz="1400" b="0" i="0" dirty="0" err="1">
                <a:solidFill>
                  <a:srgbClr val="5AB6CB"/>
                </a:solidFill>
                <a:effectLst/>
                <a:latin typeface="Consolas" panose="020B0609020204030204" pitchFamily="49" charset="0"/>
              </a:rPr>
              <a:t>package_name</a:t>
            </a:r>
            <a:r>
              <a:rPr lang="en-US" sz="1400" b="0" i="0" dirty="0">
                <a:solidFill>
                  <a:srgbClr val="5AB6CB"/>
                </a:solidFill>
                <a:effectLst/>
                <a:latin typeface="Consolas" panose="020B0609020204030204" pitchFamily="49" charset="0"/>
              </a:rPr>
              <a:t>&gt;</a:t>
            </a:r>
            <a:r>
              <a:rPr lang="en-US" sz="1400" b="0" i="0" dirty="0">
                <a:solidFill>
                  <a:srgbClr val="F8F8F2"/>
                </a:solidFill>
                <a:effectLst/>
                <a:latin typeface="Consolas" panose="020B0609020204030204" pitchFamily="49" charset="0"/>
              </a:rPr>
              <a:t>,</a:t>
            </a:r>
            <a:br>
              <a:rPr lang="en-US" sz="1400" b="0" i="0" dirty="0">
                <a:solidFill>
                  <a:srgbClr val="F8F8F2"/>
                </a:solidFill>
                <a:effectLst/>
                <a:latin typeface="Consolas" panose="020B0609020204030204" pitchFamily="49" charset="0"/>
              </a:rPr>
            </a:br>
            <a:r>
              <a:rPr lang="en-US" sz="1400" b="0" i="0" dirty="0">
                <a:solidFill>
                  <a:srgbClr val="FFFFFF"/>
                </a:solidFill>
                <a:effectLst/>
                <a:latin typeface="urw-din"/>
              </a:rPr>
              <a:t>pip will look for that package on PyPI and if found, it will download and install the package on your local system. </a:t>
            </a:r>
            <a:endParaRPr lang="en-US" sz="1400" dirty="0"/>
          </a:p>
        </p:txBody>
      </p:sp>
      <p:sp>
        <p:nvSpPr>
          <p:cNvPr id="3" name="Subtitle 2">
            <a:extLst>
              <a:ext uri="{FF2B5EF4-FFF2-40B4-BE49-F238E27FC236}">
                <a16:creationId xmlns:a16="http://schemas.microsoft.com/office/drawing/2014/main" id="{FC5914E0-51D5-2C42-B5CA-BAC90DC7D4B1}"/>
              </a:ext>
            </a:extLst>
          </p:cNvPr>
          <p:cNvSpPr>
            <a:spLocks noGrp="1"/>
          </p:cNvSpPr>
          <p:nvPr>
            <p:ph type="subTitle" idx="1"/>
          </p:nvPr>
        </p:nvSpPr>
        <p:spPr>
          <a:xfrm>
            <a:off x="926424" y="1599574"/>
            <a:ext cx="2966400" cy="424200"/>
          </a:xfrm>
        </p:spPr>
        <p:txBody>
          <a:bodyPr/>
          <a:lstStyle/>
          <a:p>
            <a:pPr marL="0" lvl="0" indent="0" algn="l" rtl="0">
              <a:spcBef>
                <a:spcPts val="0"/>
              </a:spcBef>
              <a:spcAft>
                <a:spcPts val="0"/>
              </a:spcAft>
              <a:buNone/>
            </a:pPr>
            <a:r>
              <a:rPr lang="en-US" dirty="0">
                <a:solidFill>
                  <a:srgbClr val="F92672"/>
                </a:solidFill>
                <a:latin typeface="Consolas" panose="020B0609020204030204" pitchFamily="49" charset="0"/>
              </a:rPr>
              <a:t>pip</a:t>
            </a:r>
            <a:r>
              <a:rPr lang="en-US" b="0" i="0" dirty="0">
                <a:solidFill>
                  <a:srgbClr val="F8F8F2"/>
                </a:solidFill>
                <a:effectLst/>
                <a:latin typeface="Consolas" panose="020B0609020204030204" pitchFamily="49" charset="0"/>
              </a:rPr>
              <a:t> install </a:t>
            </a:r>
            <a:r>
              <a:rPr lang="en-US" dirty="0">
                <a:solidFill>
                  <a:srgbClr val="66D9EF"/>
                </a:solidFill>
                <a:latin typeface="Consolas" panose="020B0609020204030204" pitchFamily="49" charset="0"/>
              </a:rPr>
              <a:t>python </a:t>
            </a:r>
            <a:r>
              <a:rPr lang="en-US" dirty="0">
                <a:solidFill>
                  <a:schemeClr val="bg1"/>
                </a:solidFill>
                <a:latin typeface="Consolas" panose="020B0609020204030204" pitchFamily="49" charset="0"/>
              </a:rPr>
              <a:t>...</a:t>
            </a:r>
            <a:endParaRPr lang="en-US" dirty="0">
              <a:solidFill>
                <a:schemeClr val="bg1"/>
              </a:solidFill>
            </a:endParaRPr>
          </a:p>
        </p:txBody>
      </p:sp>
      <p:sp>
        <p:nvSpPr>
          <p:cNvPr id="4" name="Google Shape;1808;p84">
            <a:extLst>
              <a:ext uri="{FF2B5EF4-FFF2-40B4-BE49-F238E27FC236}">
                <a16:creationId xmlns:a16="http://schemas.microsoft.com/office/drawing/2014/main" id="{D35A9883-4B3B-E90A-FB0D-B3D0D85A88EE}"/>
              </a:ext>
            </a:extLst>
          </p:cNvPr>
          <p:cNvSpPr txBox="1">
            <a:spLocks/>
          </p:cNvSpPr>
          <p:nvPr/>
        </p:nvSpPr>
        <p:spPr>
          <a:xfrm>
            <a:off x="796200" y="109800"/>
            <a:ext cx="1066200" cy="2778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Light"/>
                <a:ea typeface="Fira Code Light"/>
                <a:cs typeface="Fira Code Light"/>
                <a:sym typeface="Fira Code Light"/>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r>
              <a:rPr lang="en-US" sz="1000">
                <a:latin typeface="Oswald"/>
                <a:ea typeface="Oswald"/>
                <a:cs typeface="Oswald"/>
                <a:sym typeface="Oswald"/>
              </a:rPr>
              <a:t>YOUR LOGO HERE</a:t>
            </a:r>
            <a:endParaRPr lang="en-US" sz="1000" dirty="0">
              <a:latin typeface="Oswald"/>
              <a:ea typeface="Oswald"/>
              <a:cs typeface="Oswald"/>
              <a:sym typeface="Oswald"/>
            </a:endParaRPr>
          </a:p>
        </p:txBody>
      </p:sp>
      <p:grpSp>
        <p:nvGrpSpPr>
          <p:cNvPr id="5" name="Google Shape;3553;p90">
            <a:extLst>
              <a:ext uri="{FF2B5EF4-FFF2-40B4-BE49-F238E27FC236}">
                <a16:creationId xmlns:a16="http://schemas.microsoft.com/office/drawing/2014/main" id="{30860E97-ABDD-3764-150F-501131EACA92}"/>
              </a:ext>
            </a:extLst>
          </p:cNvPr>
          <p:cNvGrpSpPr/>
          <p:nvPr/>
        </p:nvGrpSpPr>
        <p:grpSpPr>
          <a:xfrm>
            <a:off x="286625" y="3999999"/>
            <a:ext cx="145867" cy="958251"/>
            <a:chOff x="286625" y="3923799"/>
            <a:chExt cx="145867" cy="958251"/>
          </a:xfrm>
        </p:grpSpPr>
        <p:sp>
          <p:nvSpPr>
            <p:cNvPr id="6" name="Google Shape;3554;p90">
              <a:extLst>
                <a:ext uri="{FF2B5EF4-FFF2-40B4-BE49-F238E27FC236}">
                  <a16:creationId xmlns:a16="http://schemas.microsoft.com/office/drawing/2014/main" id="{558D3FF6-A68F-7D82-8A6B-18495D5A2AB5}"/>
                </a:ext>
              </a:extLst>
            </p:cNvPr>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3555;p90">
              <a:extLst>
                <a:ext uri="{FF2B5EF4-FFF2-40B4-BE49-F238E27FC236}">
                  <a16:creationId xmlns:a16="http://schemas.microsoft.com/office/drawing/2014/main" id="{C181AF82-367A-FAE2-61C3-73E64AB059BB}"/>
                </a:ext>
              </a:extLst>
            </p:cNvPr>
            <p:cNvGrpSpPr/>
            <p:nvPr/>
          </p:nvGrpSpPr>
          <p:grpSpPr>
            <a:xfrm>
              <a:off x="298112" y="4342643"/>
              <a:ext cx="110182" cy="126862"/>
              <a:chOff x="281100" y="2027800"/>
              <a:chExt cx="140700" cy="162000"/>
            </a:xfrm>
          </p:grpSpPr>
          <p:sp>
            <p:nvSpPr>
              <p:cNvPr id="11" name="Google Shape;3556;p90">
                <a:extLst>
                  <a:ext uri="{FF2B5EF4-FFF2-40B4-BE49-F238E27FC236}">
                    <a16:creationId xmlns:a16="http://schemas.microsoft.com/office/drawing/2014/main" id="{49B2AFF0-D1C8-305F-0324-0DFF0F4474C9}"/>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557;p90">
                <a:extLst>
                  <a:ext uri="{FF2B5EF4-FFF2-40B4-BE49-F238E27FC236}">
                    <a16:creationId xmlns:a16="http://schemas.microsoft.com/office/drawing/2014/main" id="{C05E082F-E1DF-6484-C2E9-7FA7A30AAF66}"/>
                  </a:ext>
                </a:extLst>
              </p:cNvPr>
              <p:cNvGrpSpPr/>
              <p:nvPr/>
            </p:nvGrpSpPr>
            <p:grpSpPr>
              <a:xfrm>
                <a:off x="308875" y="2088450"/>
                <a:ext cx="85200" cy="40700"/>
                <a:chOff x="308875" y="2087000"/>
                <a:chExt cx="85200" cy="40700"/>
              </a:xfrm>
            </p:grpSpPr>
            <p:cxnSp>
              <p:nvCxnSpPr>
                <p:cNvPr id="13" name="Google Shape;3558;p90">
                  <a:extLst>
                    <a:ext uri="{FF2B5EF4-FFF2-40B4-BE49-F238E27FC236}">
                      <a16:creationId xmlns:a16="http://schemas.microsoft.com/office/drawing/2014/main" id="{BB9D85D7-B01C-DD03-F9CC-56FDF8613E8E}"/>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4" name="Google Shape;3559;p90">
                  <a:extLst>
                    <a:ext uri="{FF2B5EF4-FFF2-40B4-BE49-F238E27FC236}">
                      <a16:creationId xmlns:a16="http://schemas.microsoft.com/office/drawing/2014/main" id="{AFAE9946-CEC5-1220-C63B-D8A7794C8588}"/>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 name="Google Shape;3560;p90">
              <a:extLst>
                <a:ext uri="{FF2B5EF4-FFF2-40B4-BE49-F238E27FC236}">
                  <a16:creationId xmlns:a16="http://schemas.microsoft.com/office/drawing/2014/main" id="{5F9F82DF-C5E5-56A7-6534-DF483E6D6DC0}"/>
                </a:ext>
              </a:extLst>
            </p:cNvPr>
            <p:cNvGrpSpPr/>
            <p:nvPr/>
          </p:nvGrpSpPr>
          <p:grpSpPr>
            <a:xfrm>
              <a:off x="286625" y="3923799"/>
              <a:ext cx="133200" cy="133200"/>
              <a:chOff x="286625" y="3648899"/>
              <a:chExt cx="133200" cy="133200"/>
            </a:xfrm>
          </p:grpSpPr>
          <p:sp>
            <p:nvSpPr>
              <p:cNvPr id="9" name="Google Shape;3561;p90">
                <a:extLst>
                  <a:ext uri="{FF2B5EF4-FFF2-40B4-BE49-F238E27FC236}">
                    <a16:creationId xmlns:a16="http://schemas.microsoft.com/office/drawing/2014/main" id="{DD5C6D59-C63B-8478-45C8-201CCB1B85A4}"/>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2;p90">
                <a:extLst>
                  <a:ext uri="{FF2B5EF4-FFF2-40B4-BE49-F238E27FC236}">
                    <a16:creationId xmlns:a16="http://schemas.microsoft.com/office/drawing/2014/main" id="{49FB5965-C6CF-ABB3-316B-C1CD04C5C338}"/>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 name="Google Shape;3626;p90">
            <a:hlinkClick r:id="rId2" action="ppaction://hlinksldjump"/>
            <a:extLst>
              <a:ext uri="{FF2B5EF4-FFF2-40B4-BE49-F238E27FC236}">
                <a16:creationId xmlns:a16="http://schemas.microsoft.com/office/drawing/2014/main" id="{19F7537B-7066-17D7-0417-A1EEBDD11D68}"/>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27;p90">
            <a:hlinkClick r:id="rId3" action="ppaction://hlinksldjump"/>
            <a:extLst>
              <a:ext uri="{FF2B5EF4-FFF2-40B4-BE49-F238E27FC236}">
                <a16:creationId xmlns:a16="http://schemas.microsoft.com/office/drawing/2014/main" id="{413226B3-7D2A-F89F-D456-0F31ED1E0A0E}"/>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28;p90">
            <a:hlinkClick r:id="rId4" action="ppaction://hlinksldjump"/>
            <a:extLst>
              <a:ext uri="{FF2B5EF4-FFF2-40B4-BE49-F238E27FC236}">
                <a16:creationId xmlns:a16="http://schemas.microsoft.com/office/drawing/2014/main" id="{1A99A317-1FAF-5984-0999-26DD74A20499}"/>
              </a:ext>
            </a:extLst>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925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81DC5-B6C1-17F6-D5B4-B640F38AAF9F}"/>
              </a:ext>
            </a:extLst>
          </p:cNvPr>
          <p:cNvSpPr>
            <a:spLocks noGrp="1"/>
          </p:cNvSpPr>
          <p:nvPr>
            <p:ph type="title"/>
          </p:nvPr>
        </p:nvSpPr>
        <p:spPr>
          <a:xfrm>
            <a:off x="970050" y="524418"/>
            <a:ext cx="7203900" cy="572700"/>
          </a:xfrm>
        </p:spPr>
        <p:txBody>
          <a:bodyPr/>
          <a:lstStyle/>
          <a:p>
            <a:pPr algn="ctr"/>
            <a:r>
              <a:rPr lang="en-US" dirty="0"/>
              <a:t>LETS DIVE IN…</a:t>
            </a:r>
          </a:p>
        </p:txBody>
      </p:sp>
      <p:pic>
        <p:nvPicPr>
          <p:cNvPr id="4" name="Picture 3">
            <a:extLst>
              <a:ext uri="{FF2B5EF4-FFF2-40B4-BE49-F238E27FC236}">
                <a16:creationId xmlns:a16="http://schemas.microsoft.com/office/drawing/2014/main" id="{82DD16A3-4402-9107-B069-D2F1676B915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5836255" y="1686218"/>
            <a:ext cx="2504782" cy="2504782"/>
          </a:xfrm>
          <a:prstGeom prst="rect">
            <a:avLst/>
          </a:prstGeom>
        </p:spPr>
      </p:pic>
      <p:pic>
        <p:nvPicPr>
          <p:cNvPr id="6" name="Picture 5">
            <a:extLst>
              <a:ext uri="{FF2B5EF4-FFF2-40B4-BE49-F238E27FC236}">
                <a16:creationId xmlns:a16="http://schemas.microsoft.com/office/drawing/2014/main" id="{FB555E1F-5FAA-4378-BE52-3B697ED39E1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70050" y="1840576"/>
            <a:ext cx="2054378" cy="2054378"/>
          </a:xfrm>
          <a:prstGeom prst="rect">
            <a:avLst/>
          </a:prstGeom>
        </p:spPr>
      </p:pic>
      <p:pic>
        <p:nvPicPr>
          <p:cNvPr id="18" name="Picture 17">
            <a:extLst>
              <a:ext uri="{FF2B5EF4-FFF2-40B4-BE49-F238E27FC236}">
                <a16:creationId xmlns:a16="http://schemas.microsoft.com/office/drawing/2014/main" id="{60ED8A92-0AF1-B7B0-009B-465F965E2889}"/>
              </a:ext>
            </a:extLst>
          </p:cNvPr>
          <p:cNvPicPr>
            <a:picLocks noChangeAspect="1"/>
          </p:cNvPicPr>
          <p:nvPr/>
        </p:nvPicPr>
        <p:blipFill>
          <a:blip r:embed="rId6"/>
          <a:stretch>
            <a:fillRect/>
          </a:stretch>
        </p:blipFill>
        <p:spPr>
          <a:xfrm>
            <a:off x="3544811" y="1786515"/>
            <a:ext cx="2054378" cy="2155413"/>
          </a:xfrm>
          <a:prstGeom prst="rect">
            <a:avLst/>
          </a:prstGeom>
        </p:spPr>
      </p:pic>
      <p:grpSp>
        <p:nvGrpSpPr>
          <p:cNvPr id="19" name="Google Shape;3553;p90">
            <a:extLst>
              <a:ext uri="{FF2B5EF4-FFF2-40B4-BE49-F238E27FC236}">
                <a16:creationId xmlns:a16="http://schemas.microsoft.com/office/drawing/2014/main" id="{DB48D94A-FA59-16D3-FC0E-BBF99F5BE1A9}"/>
              </a:ext>
            </a:extLst>
          </p:cNvPr>
          <p:cNvGrpSpPr/>
          <p:nvPr/>
        </p:nvGrpSpPr>
        <p:grpSpPr>
          <a:xfrm>
            <a:off x="286625" y="3999999"/>
            <a:ext cx="145867" cy="958251"/>
            <a:chOff x="286625" y="3923799"/>
            <a:chExt cx="145867" cy="958251"/>
          </a:xfrm>
        </p:grpSpPr>
        <p:sp>
          <p:nvSpPr>
            <p:cNvPr id="20" name="Google Shape;3554;p90">
              <a:extLst>
                <a:ext uri="{FF2B5EF4-FFF2-40B4-BE49-F238E27FC236}">
                  <a16:creationId xmlns:a16="http://schemas.microsoft.com/office/drawing/2014/main" id="{32995F93-612C-5722-51C5-50050FD67AA2}"/>
                </a:ext>
              </a:extLst>
            </p:cNvPr>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3555;p90">
              <a:extLst>
                <a:ext uri="{FF2B5EF4-FFF2-40B4-BE49-F238E27FC236}">
                  <a16:creationId xmlns:a16="http://schemas.microsoft.com/office/drawing/2014/main" id="{132DA8E4-CF38-85ED-19CB-3DCD4ED1153E}"/>
                </a:ext>
              </a:extLst>
            </p:cNvPr>
            <p:cNvGrpSpPr/>
            <p:nvPr/>
          </p:nvGrpSpPr>
          <p:grpSpPr>
            <a:xfrm>
              <a:off x="298112" y="4342643"/>
              <a:ext cx="110182" cy="126862"/>
              <a:chOff x="281100" y="2027800"/>
              <a:chExt cx="140700" cy="162000"/>
            </a:xfrm>
          </p:grpSpPr>
          <p:sp>
            <p:nvSpPr>
              <p:cNvPr id="25" name="Google Shape;3556;p90">
                <a:extLst>
                  <a:ext uri="{FF2B5EF4-FFF2-40B4-BE49-F238E27FC236}">
                    <a16:creationId xmlns:a16="http://schemas.microsoft.com/office/drawing/2014/main" id="{F47CDCC9-C099-7556-494A-A6D0A1B57C89}"/>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3557;p90">
                <a:extLst>
                  <a:ext uri="{FF2B5EF4-FFF2-40B4-BE49-F238E27FC236}">
                    <a16:creationId xmlns:a16="http://schemas.microsoft.com/office/drawing/2014/main" id="{D5364CEF-C5FB-3505-F038-60E92D67F642}"/>
                  </a:ext>
                </a:extLst>
              </p:cNvPr>
              <p:cNvGrpSpPr/>
              <p:nvPr/>
            </p:nvGrpSpPr>
            <p:grpSpPr>
              <a:xfrm>
                <a:off x="308875" y="2088450"/>
                <a:ext cx="85200" cy="40700"/>
                <a:chOff x="308875" y="2087000"/>
                <a:chExt cx="85200" cy="40700"/>
              </a:xfrm>
            </p:grpSpPr>
            <p:cxnSp>
              <p:nvCxnSpPr>
                <p:cNvPr id="27" name="Google Shape;3558;p90">
                  <a:extLst>
                    <a:ext uri="{FF2B5EF4-FFF2-40B4-BE49-F238E27FC236}">
                      <a16:creationId xmlns:a16="http://schemas.microsoft.com/office/drawing/2014/main" id="{C5BE0913-2E0D-9524-D242-65E488BDD871}"/>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3559;p90">
                  <a:extLst>
                    <a:ext uri="{FF2B5EF4-FFF2-40B4-BE49-F238E27FC236}">
                      <a16:creationId xmlns:a16="http://schemas.microsoft.com/office/drawing/2014/main" id="{1C2D5484-C86F-9753-993D-FC940B69471B}"/>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2" name="Google Shape;3560;p90">
              <a:extLst>
                <a:ext uri="{FF2B5EF4-FFF2-40B4-BE49-F238E27FC236}">
                  <a16:creationId xmlns:a16="http://schemas.microsoft.com/office/drawing/2014/main" id="{D6485E03-C091-A727-784C-EF11EC54CD5B}"/>
                </a:ext>
              </a:extLst>
            </p:cNvPr>
            <p:cNvGrpSpPr/>
            <p:nvPr/>
          </p:nvGrpSpPr>
          <p:grpSpPr>
            <a:xfrm>
              <a:off x="286625" y="3923799"/>
              <a:ext cx="133200" cy="133200"/>
              <a:chOff x="286625" y="3648899"/>
              <a:chExt cx="133200" cy="133200"/>
            </a:xfrm>
          </p:grpSpPr>
          <p:sp>
            <p:nvSpPr>
              <p:cNvPr id="23" name="Google Shape;3561;p90">
                <a:extLst>
                  <a:ext uri="{FF2B5EF4-FFF2-40B4-BE49-F238E27FC236}">
                    <a16:creationId xmlns:a16="http://schemas.microsoft.com/office/drawing/2014/main" id="{FF9E0040-71DD-8D9E-B111-2F121A3B9ABA}"/>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62;p90">
                <a:extLst>
                  <a:ext uri="{FF2B5EF4-FFF2-40B4-BE49-F238E27FC236}">
                    <a16:creationId xmlns:a16="http://schemas.microsoft.com/office/drawing/2014/main" id="{F97FFA9F-B69B-A89F-6329-D5DE1444AD53}"/>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Google Shape;3626;p90">
            <a:hlinkClick r:id="rId7" action="ppaction://hlinksldjump"/>
            <a:extLst>
              <a:ext uri="{FF2B5EF4-FFF2-40B4-BE49-F238E27FC236}">
                <a16:creationId xmlns:a16="http://schemas.microsoft.com/office/drawing/2014/main" id="{1AEF3CAE-4317-4F69-A9A4-587DD78A2A2E}"/>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27;p90">
            <a:hlinkClick r:id="rId8" action="ppaction://hlinksldjump"/>
            <a:extLst>
              <a:ext uri="{FF2B5EF4-FFF2-40B4-BE49-F238E27FC236}">
                <a16:creationId xmlns:a16="http://schemas.microsoft.com/office/drawing/2014/main" id="{93CF9945-010F-3F73-7AA2-80B4B9AD6BDB}"/>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28;p90">
            <a:hlinkClick r:id="rId9" action="ppaction://hlinksldjump"/>
            <a:extLst>
              <a:ext uri="{FF2B5EF4-FFF2-40B4-BE49-F238E27FC236}">
                <a16:creationId xmlns:a16="http://schemas.microsoft.com/office/drawing/2014/main" id="{B9165011-9F89-D35B-28A9-16833FC581D0}"/>
              </a:ext>
            </a:extLst>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08;p84">
            <a:extLst>
              <a:ext uri="{FF2B5EF4-FFF2-40B4-BE49-F238E27FC236}">
                <a16:creationId xmlns:a16="http://schemas.microsoft.com/office/drawing/2014/main" id="{578105E9-FA64-7213-BDAB-EB723E41B929}"/>
              </a:ext>
            </a:extLst>
          </p:cNvPr>
          <p:cNvSpPr txBox="1">
            <a:spLocks/>
          </p:cNvSpPr>
          <p:nvPr/>
        </p:nvSpPr>
        <p:spPr>
          <a:xfrm>
            <a:off x="796200" y="109800"/>
            <a:ext cx="1066200" cy="277800"/>
          </a:xfrm>
          <a:prstGeom prst="rect">
            <a:avLst/>
          </a:prstGeom>
          <a:noFill/>
          <a:ln>
            <a:noFill/>
          </a:ln>
        </p:spPr>
        <p:txBody>
          <a:bodyPr spcFirstLastPara="1" wrap="square" lIns="0"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Light"/>
                <a:ea typeface="Fira Code Light"/>
                <a:cs typeface="Fira Code Light"/>
                <a:sym typeface="Fira Code Light"/>
              </a:defRPr>
            </a:lvl1pPr>
            <a:lvl2pPr marL="914400" marR="0" lvl="1"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800"/>
              <a:buFont typeface="Fira Code"/>
              <a:buNone/>
              <a:defRPr sz="1800" b="0" i="0" u="none" strike="noStrike" cap="none">
                <a:solidFill>
                  <a:schemeClr val="dk2"/>
                </a:solidFill>
                <a:latin typeface="Fira Code"/>
                <a:ea typeface="Fira Code"/>
                <a:cs typeface="Fira Code"/>
                <a:sym typeface="Fira Code"/>
              </a:defRPr>
            </a:lvl9pPr>
          </a:lstStyle>
          <a:p>
            <a:pPr marL="0" indent="0"/>
            <a:r>
              <a:rPr lang="en-US" sz="1000">
                <a:latin typeface="Oswald"/>
                <a:ea typeface="Oswald"/>
                <a:cs typeface="Oswald"/>
                <a:sym typeface="Oswald"/>
              </a:rPr>
              <a:t>YOUR LOGO HERE</a:t>
            </a:r>
            <a:endParaRPr lang="en-US" sz="1000" dirty="0">
              <a:latin typeface="Oswald"/>
              <a:ea typeface="Oswald"/>
              <a:cs typeface="Oswald"/>
              <a:sym typeface="Oswald"/>
            </a:endParaRPr>
          </a:p>
        </p:txBody>
      </p:sp>
    </p:spTree>
    <p:extLst>
      <p:ext uri="{BB962C8B-B14F-4D97-AF65-F5344CB8AC3E}">
        <p14:creationId xmlns:p14="http://schemas.microsoft.com/office/powerpoint/2010/main" val="15977830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790</TotalTime>
  <Words>5160</Words>
  <Application>Microsoft Office PowerPoint</Application>
  <PresentationFormat>On-screen Show (16:9)</PresentationFormat>
  <Paragraphs>504</Paragraphs>
  <Slides>55</Slides>
  <Notes>49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55</vt:i4>
      </vt:variant>
    </vt:vector>
  </HeadingPairs>
  <TitlesOfParts>
    <vt:vector size="67" baseType="lpstr">
      <vt:lpstr>Arial</vt:lpstr>
      <vt:lpstr>Bebas Neue</vt:lpstr>
      <vt:lpstr>urw-din</vt:lpstr>
      <vt:lpstr>Fira Code</vt:lpstr>
      <vt:lpstr>Roboto</vt:lpstr>
      <vt:lpstr>Consolas</vt:lpstr>
      <vt:lpstr>Oswald</vt:lpstr>
      <vt:lpstr>Fira Code Light</vt:lpstr>
      <vt:lpstr>Segoe WPC</vt:lpstr>
      <vt:lpstr>Arial Unicode MS</vt:lpstr>
      <vt:lpstr>Arial</vt:lpstr>
      <vt:lpstr>How to Code Workshop by Slidesgo</vt:lpstr>
      <vt:lpstr>#Python Workshop</vt:lpstr>
      <vt:lpstr>&lt;WHOA!&gt;</vt:lpstr>
      <vt:lpstr>#CONCEPTS</vt:lpstr>
      <vt:lpstr>print(“Concepts”)</vt:lpstr>
      <vt:lpstr>#INTRODUCTION</vt:lpstr>
      <vt:lpstr>#Python </vt:lpstr>
      <vt:lpstr>#IDE Well an IDE or Interactive development environment is a platform where programers can code in interactive manner. That means no more black and blue screens. The widely used IDE for python are Visual Studio, Jupyter Notebook, Spyder, Pycharm, Replit and many more… </vt:lpstr>
      <vt:lpstr>PIP is a package management system used to install and manage software packages/libraries written in Python. These files are stored in a large “online repository” termed as Python Package Index (PyPI). pip uses PyPI as the default source for packages and their dependencies. So whenever you type: pip install &lt;package_name&gt;, pip will look for that package on PyPI and if found, it will download and install the package on your local system. </vt:lpstr>
      <vt:lpstr>LETS DIVE IN…</vt:lpstr>
      <vt:lpstr>print(“NumPy”)</vt:lpstr>
      <vt:lpstr>#Array Concept</vt:lpstr>
      <vt:lpstr>#Method…</vt:lpstr>
      <vt:lpstr>#Method…</vt:lpstr>
      <vt:lpstr>#Method…</vt:lpstr>
      <vt:lpstr>#Method…</vt:lpstr>
      <vt:lpstr>#Method…</vt:lpstr>
      <vt:lpstr>#Method…</vt:lpstr>
      <vt:lpstr>#Method…</vt:lpstr>
      <vt:lpstr>#Method…</vt:lpstr>
      <vt:lpstr>#Method…</vt:lpstr>
      <vt:lpstr>#Method…</vt:lpstr>
      <vt:lpstr>#Method (Misc)…</vt:lpstr>
      <vt:lpstr>#Method (Misc)…</vt:lpstr>
      <vt:lpstr>print(“Pandas”)</vt:lpstr>
      <vt:lpstr>#DataFrame concepts…</vt:lpstr>
      <vt:lpstr>#Method…</vt:lpstr>
      <vt:lpstr>#Method…</vt:lpstr>
      <vt:lpstr>#Method…</vt:lpstr>
      <vt:lpstr>#Method…</vt:lpstr>
      <vt:lpstr>#Method…</vt:lpstr>
      <vt:lpstr>#Method…</vt:lpstr>
      <vt:lpstr>#transpose dataframe &gt;&gt;&gt; df.T</vt:lpstr>
      <vt:lpstr>#Method…</vt:lpstr>
      <vt:lpstr>#Method…</vt:lpstr>
      <vt:lpstr>#Method…</vt:lpstr>
      <vt:lpstr>#read csv &gt;&gt;&gt;f=pd.read_csv('iris.csv’) &gt;&gt;&gt;f </vt:lpstr>
      <vt:lpstr>#tail &gt;&gt;&gt;f.tail()</vt:lpstr>
      <vt:lpstr>#Method…</vt:lpstr>
      <vt:lpstr>#Method…</vt:lpstr>
      <vt:lpstr>print(“Seaborn/ Sklearn”)</vt:lpstr>
      <vt:lpstr>#Method…</vt:lpstr>
      <vt:lpstr>#Method…</vt:lpstr>
      <vt:lpstr>#Method…</vt:lpstr>
      <vt:lpstr>#Method…</vt:lpstr>
      <vt:lpstr>#Method…</vt:lpstr>
      <vt:lpstr>#Method…</vt:lpstr>
      <vt:lpstr>#Method…</vt:lpstr>
      <vt:lpstr>#Method…</vt:lpstr>
      <vt:lpstr>#Method…</vt:lpstr>
      <vt:lpstr>#Method…</vt:lpstr>
      <vt:lpstr>#Method…</vt:lpstr>
      <vt:lpstr>#Method…</vt:lpstr>
      <vt:lpstr>#Method…</vt:lpstr>
      <vt:lpstr>APENDIX</vt:lpstr>
      <vt:lpstr>Find content on Github… Scan the under laying QR code to navigate there…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Workshop</dc:title>
  <dc:creator>PRANAV</dc:creator>
  <cp:lastModifiedBy>pranav sharma</cp:lastModifiedBy>
  <cp:revision>5</cp:revision>
  <dcterms:modified xsi:type="dcterms:W3CDTF">2022-09-07T00:48:39Z</dcterms:modified>
</cp:coreProperties>
</file>